
<file path=[Content_Types].xml><?xml version="1.0" encoding="utf-8"?>
<Types xmlns="http://schemas.openxmlformats.org/package/2006/content-types">
  <Default Extension="jpeg" ContentType="image/jpeg"/>
  <Default Extension="xlsx" ContentType="application/vnd.openxmlformats-officedocument.spreadsheetml.sheet"/>
  <Default Extension="png" ContentType="image/png"/>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olors1.xml" ContentType="application/vnd.ms-office.chartcolorstyle+xml"/>
  <Override PartName="/ppt/charts/colors2.xml" ContentType="application/vnd.ms-office.chartcolorstyle+xml"/>
  <Override PartName="/ppt/charts/colors3.xml" ContentType="application/vnd.ms-office.chartcolorstyle+xml"/>
  <Override PartName="/ppt/charts/style1.xml" ContentType="application/vnd.ms-office.chartstyle+xml"/>
  <Override PartName="/ppt/charts/style2.xml" ContentType="application/vnd.ms-office.chartstyle+xml"/>
  <Override PartName="/ppt/charts/style3.xml" ContentType="application/vnd.ms-office.chartstyle+xml"/>
  <Override PartName="/ppt/media/image1.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Lst>
  <p:notesMasterIdLst>
    <p:notesMasterId r:id="rId6"/>
  </p:notesMasterIdLst>
  <p:sldIdLst>
    <p:sldId id="2123" r:id="rId4"/>
    <p:sldId id="376" r:id="rId5"/>
    <p:sldId id="2146" r:id="rId7"/>
    <p:sldId id="2134" r:id="rId8"/>
    <p:sldId id="2147" r:id="rId9"/>
    <p:sldId id="1865" r:id="rId10"/>
    <p:sldId id="2148" r:id="rId11"/>
    <p:sldId id="2154" r:id="rId12"/>
    <p:sldId id="345" r:id="rId13"/>
    <p:sldId id="2179" r:id="rId14"/>
    <p:sldId id="2155" r:id="rId15"/>
    <p:sldId id="2180" r:id="rId16"/>
    <p:sldId id="598" r:id="rId17"/>
    <p:sldId id="2171" r:id="rId18"/>
    <p:sldId id="2170" r:id="rId19"/>
    <p:sldId id="1908" r:id="rId20"/>
    <p:sldId id="890" r:id="rId21"/>
    <p:sldId id="1657" r:id="rId22"/>
    <p:sldId id="535" r:id="rId23"/>
    <p:sldId id="1368" r:id="rId24"/>
    <p:sldId id="2182" r:id="rId25"/>
    <p:sldId id="2184" r:id="rId26"/>
    <p:sldId id="2183" r:id="rId27"/>
    <p:sldId id="2203" r:id="rId28"/>
    <p:sldId id="2156" r:id="rId29"/>
    <p:sldId id="2175" r:id="rId30"/>
    <p:sldId id="2176" r:id="rId31"/>
    <p:sldId id="2177" r:id="rId32"/>
    <p:sldId id="2178" r:id="rId33"/>
    <p:sldId id="670" r:id="rId34"/>
    <p:sldId id="2173" r:id="rId35"/>
    <p:sldId id="2174" r:id="rId36"/>
    <p:sldId id="2135" r:id="rId3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400"/>
    <p:restoredTop sz="94655"/>
  </p:normalViewPr>
  <p:slideViewPr>
    <p:cSldViewPr snapToGrid="0">
      <p:cViewPr varScale="1">
        <p:scale>
          <a:sx n="60" d="100"/>
          <a:sy n="60" d="100"/>
        </p:scale>
        <p:origin x="1360"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notesMaster" Target="notesMasters/notesMaster1.xml"/><Relationship Id="rId5" Type="http://schemas.openxmlformats.org/officeDocument/2006/relationships/slide" Target="slides/slide2.xml"/><Relationship Id="rId40" Type="http://schemas.openxmlformats.org/officeDocument/2006/relationships/tableStyles" Target="tableStyles.xml"/><Relationship Id="rId4" Type="http://schemas.openxmlformats.org/officeDocument/2006/relationships/slide" Target="slides/slide1.xml"/><Relationship Id="rId39" Type="http://schemas.openxmlformats.org/officeDocument/2006/relationships/viewProps" Target="viewProps.xml"/><Relationship Id="rId38" Type="http://schemas.openxmlformats.org/officeDocument/2006/relationships/presProps" Target="presProps.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package" Target="../embeddings/Workbook1.xlsx"/></Relationships>
</file>

<file path=ppt/charts/_rels/chart2.xml.rels><?xml version="1.0" encoding="UTF-8" standalone="yes"?>
<Relationships xmlns="http://schemas.openxmlformats.org/package/2006/relationships"><Relationship Id="rId3" Type="http://schemas.microsoft.com/office/2011/relationships/chartColorStyle" Target="colors2.xml"/><Relationship Id="rId2" Type="http://schemas.microsoft.com/office/2011/relationships/chartStyle" Target="style2.xml"/><Relationship Id="rId1" Type="http://schemas.openxmlformats.org/officeDocument/2006/relationships/package" Target="../embeddings/Workbook2.xlsx"/></Relationships>
</file>

<file path=ppt/charts/_rels/chart3.xml.rels><?xml version="1.0" encoding="UTF-8" standalone="yes"?>
<Relationships xmlns="http://schemas.openxmlformats.org/package/2006/relationships"><Relationship Id="rId3" Type="http://schemas.microsoft.com/office/2011/relationships/chartColorStyle" Target="colors3.xml"/><Relationship Id="rId2" Type="http://schemas.microsoft.com/office/2011/relationships/chartStyle" Target="style3.xml"/><Relationship Id="rId1" Type="http://schemas.openxmlformats.org/officeDocument/2006/relationships/package" Target="../embeddings/Workbook3.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34874887907843"/>
          <c:y val="0.0809866626047635"/>
          <c:w val="0.66414"/>
          <c:h val="0.773786666666667"/>
        </c:manualLayout>
      </c:layout>
      <c:barChart>
        <c:barDir val="col"/>
        <c:grouping val="clustered"/>
        <c:varyColors val="0"/>
        <c:ser>
          <c:idx val="0"/>
          <c:order val="0"/>
          <c:tx>
            <c:strRef>
              <c:f>"任务总量"</c:f>
              <c:strCache>
                <c:ptCount val="1"/>
                <c:pt idx="0">
                  <c:v>任务总量</c:v>
                </c:pt>
              </c:strCache>
            </c:strRef>
          </c:tx>
          <c:spPr>
            <a:solidFill>
              <a:schemeClr val="accent5">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0" vertOverflow="ellipsis" vert="horz" wrap="square" lIns="38100" tIns="19050" rIns="38100" bIns="19050" anchor="ctr" anchorCtr="1"/>
              <a:lstStyle/>
              <a:p>
                <a:pPr>
                  <a:defRPr lang="zh-CN" sz="900" b="1" i="0" u="none" strike="noStrike" kern="1200" baseline="0">
                    <a:solidFill>
                      <a:schemeClr val="lt1"/>
                    </a:solidFill>
                    <a:latin typeface="+mn-lt"/>
                    <a:ea typeface="+mn-ea"/>
                    <a:cs typeface="+mn-cs"/>
                  </a:defRPr>
                </a:pPr>
              </a:p>
            </c:txPr>
            <c:dLblPos val="in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dk1">
                          <a:lumMod val="50000"/>
                          <a:lumOff val="50000"/>
                        </a:schemeClr>
                      </a:solidFill>
                    </a:ln>
                    <a:effectLst/>
                  </c:spPr>
                </c15:leaderLines>
              </c:ext>
            </c:extLst>
          </c:dLbls>
          <c:cat>
            <c:numRef>
              <c:f>Sheet1!$A$2:$A$8</c:f>
              <c:numCache>
                <c:formatCode>General</c:formatCode>
                <c:ptCount val="7"/>
                <c:pt idx="0">
                  <c:v>6.26</c:v>
                </c:pt>
                <c:pt idx="1">
                  <c:v>6.27</c:v>
                </c:pt>
                <c:pt idx="2">
                  <c:v>6.28</c:v>
                </c:pt>
                <c:pt idx="3">
                  <c:v>6.29</c:v>
                </c:pt>
                <c:pt idx="4" c:formatCode="0.00_ ">
                  <c:v>6.3</c:v>
                </c:pt>
                <c:pt idx="5">
                  <c:v>7.1</c:v>
                </c:pt>
                <c:pt idx="6">
                  <c:v>7.2</c:v>
                </c:pt>
              </c:numCache>
            </c:numRef>
          </c:cat>
          <c:val>
            <c:numRef>
              <c:f>Sheet1!$B$2:$B$8</c:f>
              <c:numCache>
                <c:formatCode>General</c:formatCode>
                <c:ptCount val="7"/>
                <c:pt idx="0">
                  <c:v>10</c:v>
                </c:pt>
                <c:pt idx="1">
                  <c:v>10</c:v>
                </c:pt>
                <c:pt idx="2">
                  <c:v>10</c:v>
                </c:pt>
                <c:pt idx="3">
                  <c:v>10</c:v>
                </c:pt>
                <c:pt idx="4">
                  <c:v>10</c:v>
                </c:pt>
                <c:pt idx="5">
                  <c:v>10</c:v>
                </c:pt>
                <c:pt idx="6">
                  <c:v>0</c:v>
                </c:pt>
              </c:numCache>
            </c:numRef>
          </c:val>
        </c:ser>
        <c:ser>
          <c:idx val="1"/>
          <c:order val="1"/>
          <c:tx>
            <c:strRef>
              <c:f>"实际任务量"</c:f>
              <c:strCache>
                <c:ptCount val="1"/>
                <c:pt idx="0">
                  <c:v>实际任务量</c:v>
                </c:pt>
              </c:strCache>
            </c:strRef>
          </c:tx>
          <c:spPr>
            <a:gradFill>
              <a:gsLst>
                <a:gs pos="0">
                  <a:srgbClr val="E30000"/>
                </a:gs>
                <a:gs pos="100000">
                  <a:srgbClr val="760303"/>
                </a:gs>
              </a:gsLst>
              <a:lin ang="5400000" scaled="0"/>
            </a:gradFill>
            <a:ln w="9525" cap="flat" cmpd="sng" algn="ctr">
              <a:solidFill>
                <a:schemeClr val="lt1">
                  <a:alpha val="50000"/>
                </a:schemeClr>
              </a:solidFill>
              <a:round/>
            </a:ln>
            <a:effectLst/>
          </c:spPr>
          <c:invertIfNegative val="0"/>
          <c:dLbls>
            <c:spPr>
              <a:noFill/>
              <a:ln>
                <a:noFill/>
              </a:ln>
              <a:effectLst/>
            </c:spPr>
            <c:txPr>
              <a:bodyPr rot="0" spcFirstLastPara="0" vertOverflow="ellipsis" vert="horz" wrap="square" lIns="38100" tIns="19050" rIns="38100" bIns="19050" anchor="ctr" anchorCtr="1"/>
              <a:lstStyle/>
              <a:p>
                <a:pPr>
                  <a:defRPr lang="zh-CN" sz="900" b="1" i="0" u="none" strike="noStrike" kern="1200" baseline="0">
                    <a:solidFill>
                      <a:schemeClr val="lt1"/>
                    </a:solidFill>
                    <a:latin typeface="+mn-lt"/>
                    <a:ea typeface="+mn-ea"/>
                    <a:cs typeface="+mn-cs"/>
                  </a:defRPr>
                </a:pPr>
              </a:p>
            </c:txPr>
            <c:dLblPos val="in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dk1">
                          <a:lumMod val="50000"/>
                          <a:lumOff val="50000"/>
                        </a:schemeClr>
                      </a:solidFill>
                    </a:ln>
                    <a:effectLst/>
                  </c:spPr>
                </c15:leaderLines>
              </c:ext>
            </c:extLst>
          </c:dLbls>
          <c:cat>
            <c:numRef>
              <c:f>Sheet1!$A$2:$A$8</c:f>
              <c:numCache>
                <c:formatCode>General</c:formatCode>
                <c:ptCount val="7"/>
                <c:pt idx="0">
                  <c:v>6.26</c:v>
                </c:pt>
                <c:pt idx="1">
                  <c:v>6.27</c:v>
                </c:pt>
                <c:pt idx="2">
                  <c:v>6.28</c:v>
                </c:pt>
                <c:pt idx="3">
                  <c:v>6.29</c:v>
                </c:pt>
                <c:pt idx="4" c:formatCode="0.00_ ">
                  <c:v>6.3</c:v>
                </c:pt>
                <c:pt idx="5">
                  <c:v>7.1</c:v>
                </c:pt>
                <c:pt idx="6">
                  <c:v>7.2</c:v>
                </c:pt>
              </c:numCache>
            </c:numRef>
          </c:cat>
          <c:val>
            <c:numRef>
              <c:f>Sheet1!$C$2:$C$8</c:f>
              <c:numCache>
                <c:formatCode>General</c:formatCode>
                <c:ptCount val="7"/>
                <c:pt idx="0">
                  <c:v>9</c:v>
                </c:pt>
                <c:pt idx="1">
                  <c:v>8</c:v>
                </c:pt>
                <c:pt idx="2">
                  <c:v>12</c:v>
                </c:pt>
                <c:pt idx="3">
                  <c:v>10</c:v>
                </c:pt>
                <c:pt idx="4">
                  <c:v>13</c:v>
                </c:pt>
                <c:pt idx="5">
                  <c:v>8</c:v>
                </c:pt>
                <c:pt idx="6">
                  <c:v>0</c:v>
                </c:pt>
              </c:numCache>
            </c:numRef>
          </c:val>
        </c:ser>
        <c:dLbls>
          <c:showLegendKey val="0"/>
          <c:showVal val="1"/>
          <c:showCatName val="0"/>
          <c:showSerName val="0"/>
          <c:showPercent val="0"/>
          <c:showBubbleSize val="0"/>
        </c:dLbls>
        <c:gapWidth val="65"/>
        <c:axId val="837919045"/>
        <c:axId val="938354998"/>
      </c:barChart>
      <c:catAx>
        <c:axId val="837919045"/>
        <c:scaling>
          <c:orientation val="minMax"/>
        </c:scaling>
        <c:delete val="0"/>
        <c:axPos val="b"/>
        <c:numFmt formatCode="General" sourceLinked="0"/>
        <c:majorTickMark val="none"/>
        <c:minorTickMark val="none"/>
        <c:tickLblPos val="nextTo"/>
        <c:spPr>
          <a:noFill/>
          <a:ln w="19050" cap="flat" cmpd="sng" algn="ctr">
            <a:solidFill>
              <a:schemeClr val="dk1">
                <a:lumMod val="75000"/>
                <a:lumOff val="25000"/>
              </a:schemeClr>
            </a:solidFill>
            <a:round/>
          </a:ln>
          <a:effectLst/>
        </c:spPr>
        <c:txPr>
          <a:bodyPr rot="-60000000" spcFirstLastPara="0" vertOverflow="ellipsis" vert="horz" wrap="square" anchor="ctr" anchorCtr="1"/>
          <a:lstStyle/>
          <a:p>
            <a:pPr>
              <a:defRPr lang="zh-CN" sz="900" b="0" i="0" u="none" strike="noStrike" kern="1200" cap="all" baseline="0">
                <a:solidFill>
                  <a:schemeClr val="dk1">
                    <a:lumMod val="75000"/>
                    <a:lumOff val="25000"/>
                  </a:schemeClr>
                </a:solidFill>
                <a:latin typeface="+mn-lt"/>
                <a:ea typeface="+mn-ea"/>
                <a:cs typeface="+mn-cs"/>
              </a:defRPr>
            </a:pPr>
          </a:p>
        </c:txPr>
        <c:crossAx val="938354998"/>
        <c:crosses val="autoZero"/>
        <c:auto val="1"/>
        <c:lblAlgn val="ctr"/>
        <c:lblOffset val="100"/>
        <c:noMultiLvlLbl val="0"/>
      </c:catAx>
      <c:valAx>
        <c:axId val="938354998"/>
        <c:scaling>
          <c:orientation val="minMax"/>
        </c:scaling>
        <c:delete val="1"/>
        <c:axPos val="l"/>
        <c:majorGridlines>
          <c:spPr>
            <a:ln w="9525" cap="flat" cmpd="sng" algn="ctr">
              <a:gradFill>
                <a:gsLst>
                  <a:gs pos="100000">
                    <a:schemeClr val="dk1">
                      <a:lumMod val="95000"/>
                      <a:lumOff val="5000"/>
                      <a:alpha val="42000"/>
                    </a:schemeClr>
                  </a:gs>
                  <a:gs pos="0">
                    <a:schemeClr val="lt1">
                      <a:lumMod val="75000"/>
                      <a:alpha val="36000"/>
                    </a:schemeClr>
                  </a:gs>
                </a:gsLst>
                <a:lin ang="5400000" scaled="0"/>
              </a:gradFill>
              <a:round/>
            </a:ln>
            <a:effectLst/>
          </c:spPr>
        </c:majorGridlines>
        <c:numFmt formatCode="General" sourceLinked="1"/>
        <c:majorTickMark val="none"/>
        <c:minorTickMark val="none"/>
        <c:tickLblPos val="nextTo"/>
        <c:txPr>
          <a:bodyPr rot="-60000000" spcFirstLastPara="0" vertOverflow="ellipsis" vert="horz" wrap="square" anchor="ctr" anchorCtr="1"/>
          <a:lstStyle/>
          <a:p>
            <a:pPr>
              <a:defRPr lang="zh-CN" sz="900" b="0" i="0" u="none" strike="noStrike" kern="1200" baseline="0">
                <a:solidFill>
                  <a:schemeClr val="dk1">
                    <a:lumMod val="75000"/>
                    <a:lumOff val="25000"/>
                  </a:schemeClr>
                </a:solidFill>
                <a:latin typeface="+mn-lt"/>
                <a:ea typeface="+mn-ea"/>
                <a:cs typeface="+mn-cs"/>
              </a:defRPr>
            </a:pPr>
          </a:p>
        </c:txPr>
        <c:crossAx val="837919045"/>
        <c:crosses val="autoZero"/>
        <c:crossBetween val="between"/>
      </c:valAx>
      <c:spPr>
        <a:noFill/>
        <a:ln>
          <a:noFill/>
        </a:ln>
        <a:effectLst/>
      </c:spPr>
    </c:plotArea>
    <c:legend>
      <c:legendPos val="b"/>
      <c:layout/>
      <c:overlay val="0"/>
      <c:spPr>
        <a:solidFill>
          <a:schemeClr val="lt1">
            <a:lumMod val="95000"/>
            <a:alpha val="39000"/>
          </a:schemeClr>
        </a:solidFill>
        <a:ln>
          <a:noFill/>
        </a:ln>
        <a:effectLst/>
      </c:spPr>
      <c:txPr>
        <a:bodyPr rot="0" spcFirstLastPara="0" vertOverflow="ellipsis" vert="horz" wrap="square" anchor="ctr" anchorCtr="1"/>
        <a:lstStyle/>
        <a:p>
          <a:pPr>
            <a:defRPr lang="zh-CN" sz="900" b="0" i="0" u="none" strike="noStrike" kern="1200" baseline="0">
              <a:solidFill>
                <a:schemeClr val="dk1">
                  <a:lumMod val="75000"/>
                  <a:lumOff val="25000"/>
                </a:schemeClr>
              </a:solidFill>
              <a:latin typeface="+mn-lt"/>
              <a:ea typeface="+mn-ea"/>
              <a:cs typeface="+mn-cs"/>
            </a:defRPr>
          </a:pPr>
        </a:p>
      </c:txPr>
    </c:legend>
    <c:plotVisOnly val="1"/>
    <c:dispBlanksAs val="gap"/>
    <c:showDLblsOverMax val="0"/>
  </c:chart>
  <c:spPr>
    <a:gradFill flip="none" rotWithShape="1">
      <a:gsLst>
        <a:gs pos="0">
          <a:schemeClr val="lt1"/>
        </a:gs>
        <a:gs pos="39000">
          <a:schemeClr val="lt1"/>
        </a:gs>
        <a:gs pos="100000">
          <a:schemeClr val="lt1">
            <a:lumMod val="75000"/>
          </a:schemeClr>
        </a:gs>
      </a:gsLst>
      <a:path path="circle">
        <a:fillToRect l="50000" t="-80000" r="50000" b="180000"/>
      </a:path>
    </a:gradFill>
    <a:ln w="9525" cap="flat" cmpd="sng" algn="ctr">
      <a:solidFill>
        <a:schemeClr val="dk1">
          <a:lumMod val="25000"/>
          <a:lumOff val="75000"/>
        </a:schemeClr>
      </a:solidFill>
      <a:round/>
    </a:ln>
    <a:effectLst/>
  </c:spPr>
  <c:txPr>
    <a:bodyPr/>
    <a:lstStyle/>
    <a:p>
      <a:pPr>
        <a:defRPr lang="zh-CN"/>
      </a:pPr>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868622124012119"/>
          <c:y val="0.0755374164859008"/>
          <c:w val="0.87965663460544"/>
          <c:h val="0.772937703899332"/>
        </c:manualLayout>
      </c:layout>
      <c:barChart>
        <c:barDir val="col"/>
        <c:grouping val="clustered"/>
        <c:varyColors val="0"/>
        <c:ser>
          <c:idx val="0"/>
          <c:order val="0"/>
          <c:tx>
            <c:strRef>
              <c:f>Sheet1!$B$1</c:f>
              <c:strCache>
                <c:ptCount val="1"/>
                <c:pt idx="0">
                  <c:v>预期剩余任务数</c:v>
                </c:pt>
              </c:strCache>
            </c:strRef>
          </c:tx>
          <c:spPr>
            <a:solidFill>
              <a:schemeClr val="accent5">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0" vertOverflow="ellipsis" vert="horz" wrap="square" lIns="38100" tIns="19050" rIns="38100" bIns="19050" anchor="ctr" anchorCtr="1"/>
              <a:lstStyle/>
              <a:p>
                <a:pPr>
                  <a:defRPr lang="zh-CN" sz="900" b="1" i="0" u="none" strike="noStrike" kern="1200" baseline="0">
                    <a:solidFill>
                      <a:schemeClr val="lt1"/>
                    </a:solidFill>
                    <a:latin typeface="+mn-lt"/>
                    <a:ea typeface="+mn-ea"/>
                    <a:cs typeface="+mn-cs"/>
                  </a:defRPr>
                </a:pPr>
              </a:p>
            </c:txPr>
            <c:dLblPos val="in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dk1">
                          <a:lumMod val="50000"/>
                          <a:lumOff val="50000"/>
                        </a:schemeClr>
                      </a:solidFill>
                    </a:ln>
                    <a:effectLst/>
                  </c:spPr>
                </c15:leaderLines>
              </c:ext>
            </c:extLst>
          </c:dLbls>
          <c:cat>
            <c:numRef>
              <c:f>Sheet1!$A$2:$A$8</c:f>
              <c:numCache>
                <c:formatCode>General</c:formatCode>
                <c:ptCount val="7"/>
                <c:pt idx="0">
                  <c:v>6.26</c:v>
                </c:pt>
                <c:pt idx="1">
                  <c:v>6.27</c:v>
                </c:pt>
                <c:pt idx="2">
                  <c:v>6.28</c:v>
                </c:pt>
                <c:pt idx="3">
                  <c:v>6.29</c:v>
                </c:pt>
                <c:pt idx="4" c:formatCode="0.00_ ">
                  <c:v>6.3</c:v>
                </c:pt>
                <c:pt idx="5">
                  <c:v>7.1</c:v>
                </c:pt>
                <c:pt idx="6">
                  <c:v>7.2</c:v>
                </c:pt>
              </c:numCache>
            </c:numRef>
          </c:cat>
          <c:val>
            <c:numRef>
              <c:f>Sheet1!$B$2:$B$8</c:f>
              <c:numCache>
                <c:formatCode>General</c:formatCode>
                <c:ptCount val="7"/>
                <c:pt idx="0">
                  <c:v>60</c:v>
                </c:pt>
                <c:pt idx="1">
                  <c:v>50</c:v>
                </c:pt>
                <c:pt idx="2">
                  <c:v>40</c:v>
                </c:pt>
                <c:pt idx="3">
                  <c:v>30</c:v>
                </c:pt>
                <c:pt idx="4">
                  <c:v>20</c:v>
                </c:pt>
                <c:pt idx="5">
                  <c:v>10</c:v>
                </c:pt>
                <c:pt idx="6">
                  <c:v>0</c:v>
                </c:pt>
              </c:numCache>
            </c:numRef>
          </c:val>
        </c:ser>
        <c:ser>
          <c:idx val="1"/>
          <c:order val="1"/>
          <c:tx>
            <c:strRef>
              <c:f>Sheet1!$C$1</c:f>
              <c:strCache>
                <c:ptCount val="1"/>
                <c:pt idx="0">
                  <c:v>实际剩余任务量</c:v>
                </c:pt>
              </c:strCache>
            </c:strRef>
          </c:tx>
          <c:spPr>
            <a:gradFill>
              <a:gsLst>
                <a:gs pos="0">
                  <a:srgbClr val="E30000"/>
                </a:gs>
                <a:gs pos="100000">
                  <a:srgbClr val="760303"/>
                </a:gs>
              </a:gsLst>
              <a:lin ang="5400000" scaled="0"/>
            </a:gradFill>
            <a:ln w="9525" cap="flat" cmpd="sng" algn="ctr">
              <a:solidFill>
                <a:schemeClr val="lt1">
                  <a:alpha val="50000"/>
                </a:schemeClr>
              </a:solidFill>
              <a:round/>
            </a:ln>
            <a:effectLst/>
          </c:spPr>
          <c:invertIfNegative val="0"/>
          <c:dLbls>
            <c:spPr>
              <a:noFill/>
              <a:ln>
                <a:noFill/>
              </a:ln>
              <a:effectLst/>
            </c:spPr>
            <c:txPr>
              <a:bodyPr rot="0" spcFirstLastPara="0" vertOverflow="ellipsis" vert="horz" wrap="square" lIns="38100" tIns="19050" rIns="38100" bIns="19050" anchor="ctr" anchorCtr="1"/>
              <a:lstStyle/>
              <a:p>
                <a:pPr>
                  <a:defRPr lang="zh-CN" sz="900" b="1" i="0" u="none" strike="noStrike" kern="1200" baseline="0">
                    <a:solidFill>
                      <a:schemeClr val="lt1"/>
                    </a:solidFill>
                    <a:latin typeface="+mn-lt"/>
                    <a:ea typeface="+mn-ea"/>
                    <a:cs typeface="+mn-cs"/>
                  </a:defRPr>
                </a:pPr>
              </a:p>
            </c:txPr>
            <c:dLblPos val="in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dk1">
                          <a:lumMod val="50000"/>
                          <a:lumOff val="50000"/>
                        </a:schemeClr>
                      </a:solidFill>
                    </a:ln>
                    <a:effectLst/>
                  </c:spPr>
                </c15:leaderLines>
              </c:ext>
            </c:extLst>
          </c:dLbls>
          <c:cat>
            <c:numRef>
              <c:f>Sheet1!$A$2:$A$8</c:f>
              <c:numCache>
                <c:formatCode>General</c:formatCode>
                <c:ptCount val="7"/>
                <c:pt idx="0">
                  <c:v>6.26</c:v>
                </c:pt>
                <c:pt idx="1">
                  <c:v>6.27</c:v>
                </c:pt>
                <c:pt idx="2">
                  <c:v>6.28</c:v>
                </c:pt>
                <c:pt idx="3">
                  <c:v>6.29</c:v>
                </c:pt>
                <c:pt idx="4" c:formatCode="0.00_ ">
                  <c:v>6.3</c:v>
                </c:pt>
                <c:pt idx="5">
                  <c:v>7.1</c:v>
                </c:pt>
                <c:pt idx="6">
                  <c:v>7.2</c:v>
                </c:pt>
              </c:numCache>
            </c:numRef>
          </c:cat>
          <c:val>
            <c:numRef>
              <c:f>Sheet1!$C$2:$C$8</c:f>
              <c:numCache>
                <c:formatCode>General</c:formatCode>
                <c:ptCount val="7"/>
                <c:pt idx="0">
                  <c:v>51</c:v>
                </c:pt>
                <c:pt idx="1">
                  <c:v>43</c:v>
                </c:pt>
                <c:pt idx="2">
                  <c:v>33</c:v>
                </c:pt>
                <c:pt idx="3">
                  <c:v>21</c:v>
                </c:pt>
                <c:pt idx="4">
                  <c:v>15</c:v>
                </c:pt>
                <c:pt idx="5">
                  <c:v>8</c:v>
                </c:pt>
                <c:pt idx="6">
                  <c:v>0</c:v>
                </c:pt>
              </c:numCache>
            </c:numRef>
          </c:val>
        </c:ser>
        <c:dLbls>
          <c:showLegendKey val="0"/>
          <c:showVal val="1"/>
          <c:showCatName val="0"/>
          <c:showSerName val="0"/>
          <c:showPercent val="0"/>
          <c:showBubbleSize val="0"/>
        </c:dLbls>
        <c:gapWidth val="65"/>
        <c:axId val="587783639"/>
        <c:axId val="135474475"/>
      </c:barChart>
      <c:catAx>
        <c:axId val="587783639"/>
        <c:scaling>
          <c:orientation val="minMax"/>
        </c:scaling>
        <c:delete val="0"/>
        <c:axPos val="b"/>
        <c:numFmt formatCode="General" sourceLinked="0"/>
        <c:majorTickMark val="none"/>
        <c:minorTickMark val="none"/>
        <c:tickLblPos val="nextTo"/>
        <c:spPr>
          <a:noFill/>
          <a:ln w="19050" cap="flat" cmpd="sng" algn="ctr">
            <a:solidFill>
              <a:schemeClr val="dk1">
                <a:lumMod val="75000"/>
                <a:lumOff val="25000"/>
              </a:schemeClr>
            </a:solidFill>
            <a:round/>
          </a:ln>
          <a:effectLst/>
        </c:spPr>
        <c:txPr>
          <a:bodyPr rot="-60000000" spcFirstLastPara="0" vertOverflow="ellipsis" vert="horz" wrap="square" anchor="ctr" anchorCtr="1"/>
          <a:lstStyle/>
          <a:p>
            <a:pPr>
              <a:defRPr lang="zh-CN" sz="900" b="0" i="0" u="none" strike="noStrike" kern="1200" cap="all" baseline="0">
                <a:solidFill>
                  <a:schemeClr val="dk1">
                    <a:lumMod val="75000"/>
                    <a:lumOff val="25000"/>
                  </a:schemeClr>
                </a:solidFill>
                <a:latin typeface="+mn-lt"/>
                <a:ea typeface="+mn-ea"/>
                <a:cs typeface="+mn-cs"/>
              </a:defRPr>
            </a:pPr>
          </a:p>
        </c:txPr>
        <c:crossAx val="135474475"/>
        <c:crosses val="autoZero"/>
        <c:auto val="1"/>
        <c:lblAlgn val="ctr"/>
        <c:lblOffset val="100"/>
        <c:noMultiLvlLbl val="0"/>
      </c:catAx>
      <c:valAx>
        <c:axId val="135474475"/>
        <c:scaling>
          <c:orientation val="minMax"/>
        </c:scaling>
        <c:delete val="1"/>
        <c:axPos val="l"/>
        <c:majorGridlines>
          <c:spPr>
            <a:ln w="9525" cap="flat" cmpd="sng" algn="ctr">
              <a:gradFill>
                <a:gsLst>
                  <a:gs pos="100000">
                    <a:schemeClr val="dk1">
                      <a:lumMod val="95000"/>
                      <a:lumOff val="5000"/>
                      <a:alpha val="42000"/>
                    </a:schemeClr>
                  </a:gs>
                  <a:gs pos="0">
                    <a:schemeClr val="lt1">
                      <a:lumMod val="75000"/>
                      <a:alpha val="36000"/>
                    </a:schemeClr>
                  </a:gs>
                </a:gsLst>
                <a:lin ang="5400000" scaled="0"/>
              </a:gradFill>
              <a:round/>
            </a:ln>
            <a:effectLst/>
          </c:spPr>
        </c:majorGridlines>
        <c:numFmt formatCode="General" sourceLinked="1"/>
        <c:majorTickMark val="none"/>
        <c:minorTickMark val="none"/>
        <c:tickLblPos val="nextTo"/>
        <c:txPr>
          <a:bodyPr rot="-60000000" spcFirstLastPara="0" vertOverflow="ellipsis" vert="horz" wrap="square" anchor="ctr" anchorCtr="1"/>
          <a:lstStyle/>
          <a:p>
            <a:pPr>
              <a:defRPr lang="zh-CN" sz="900" b="0" i="0" u="none" strike="noStrike" kern="1200" baseline="0">
                <a:solidFill>
                  <a:schemeClr val="dk1">
                    <a:lumMod val="75000"/>
                    <a:lumOff val="25000"/>
                  </a:schemeClr>
                </a:solidFill>
                <a:latin typeface="+mn-lt"/>
                <a:ea typeface="+mn-ea"/>
                <a:cs typeface="+mn-cs"/>
              </a:defRPr>
            </a:pPr>
          </a:p>
        </c:txPr>
        <c:crossAx val="587783639"/>
        <c:crosses val="autoZero"/>
        <c:crossBetween val="between"/>
      </c:valAx>
      <c:spPr>
        <a:noFill/>
        <a:ln>
          <a:noFill/>
        </a:ln>
        <a:effectLst/>
      </c:spPr>
    </c:plotArea>
    <c:legend>
      <c:legendPos val="b"/>
      <c:layout/>
      <c:overlay val="0"/>
      <c:spPr>
        <a:solidFill>
          <a:schemeClr val="lt1">
            <a:lumMod val="95000"/>
            <a:alpha val="39000"/>
          </a:schemeClr>
        </a:solidFill>
        <a:ln>
          <a:noFill/>
        </a:ln>
        <a:effectLst/>
      </c:spPr>
      <c:txPr>
        <a:bodyPr rot="0" spcFirstLastPara="0" vertOverflow="ellipsis" vert="horz" wrap="square" anchor="ctr" anchorCtr="1"/>
        <a:lstStyle/>
        <a:p>
          <a:pPr>
            <a:defRPr lang="zh-CN" sz="900" b="0" i="0" u="none" strike="noStrike" kern="1200" baseline="0">
              <a:solidFill>
                <a:schemeClr val="dk1">
                  <a:lumMod val="75000"/>
                  <a:lumOff val="25000"/>
                </a:schemeClr>
              </a:solidFill>
              <a:latin typeface="+mn-lt"/>
              <a:ea typeface="+mn-ea"/>
              <a:cs typeface="+mn-cs"/>
            </a:defRPr>
          </a:pPr>
        </a:p>
      </c:txPr>
    </c:legend>
    <c:plotVisOnly val="1"/>
    <c:dispBlanksAs val="gap"/>
    <c:showDLblsOverMax val="0"/>
  </c:chart>
  <c:spPr>
    <a:gradFill flip="none" rotWithShape="1">
      <a:gsLst>
        <a:gs pos="0">
          <a:schemeClr val="lt1"/>
        </a:gs>
        <a:gs pos="39000">
          <a:schemeClr val="lt1"/>
        </a:gs>
        <a:gs pos="100000">
          <a:schemeClr val="lt1">
            <a:lumMod val="75000"/>
          </a:schemeClr>
        </a:gs>
      </a:gsLst>
      <a:path path="circle">
        <a:fillToRect l="50000" t="-80000" r="50000" b="180000"/>
      </a:path>
    </a:gradFill>
    <a:ln w="9525" cap="flat" cmpd="sng" algn="ctr">
      <a:solidFill>
        <a:schemeClr val="dk1">
          <a:lumMod val="25000"/>
          <a:lumOff val="75000"/>
        </a:schemeClr>
      </a:solidFill>
      <a:round/>
    </a:ln>
    <a:effectLst/>
  </c:spPr>
  <c:txPr>
    <a:bodyPr/>
    <a:lstStyle/>
    <a:p>
      <a:pPr>
        <a:defRPr lang="zh-CN"/>
      </a:pPr>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layout/>
      <c:overlay val="0"/>
      <c:spPr>
        <a:noFill/>
        <a:ln>
          <a:noFill/>
        </a:ln>
        <a:effectLst/>
      </c:spPr>
      <c:txPr>
        <a:bodyPr rot="0" spcFirstLastPara="0" vertOverflow="ellipsis" vert="horz" wrap="square" anchor="ctr" anchorCtr="1"/>
        <a:lstStyle/>
        <a:p>
          <a:pPr>
            <a:defRPr lang="zh-CN" sz="1400" b="0" i="0" u="none" strike="noStrike" kern="1200" spc="0" baseline="0">
              <a:solidFill>
                <a:schemeClr val="tx1">
                  <a:lumMod val="65000"/>
                  <a:lumOff val="35000"/>
                </a:schemeClr>
              </a:solidFill>
              <a:latin typeface="+mn-lt"/>
              <a:ea typeface="+mn-ea"/>
              <a:cs typeface="+mn-cs"/>
            </a:defRPr>
          </a:pPr>
        </a:p>
      </c:txPr>
    </c:title>
    <c:autoTitleDeleted val="0"/>
    <c:plotArea>
      <c:layout>
        <c:manualLayout>
          <c:layoutTarget val="inner"/>
          <c:xMode val="edge"/>
          <c:yMode val="edge"/>
          <c:x val="0.0541243609711406"/>
          <c:y val="0.0854322833973539"/>
          <c:w val="0.94244"/>
          <c:h val="0.773786666666667"/>
        </c:manualLayout>
      </c:layout>
      <c:lineChart>
        <c:grouping val="standard"/>
        <c:varyColors val="0"/>
        <c:ser>
          <c:idx val="0"/>
          <c:order val="0"/>
          <c:tx>
            <c:strRef>
              <c:f>Sheet1!$B$1</c:f>
              <c:strCache>
                <c:ptCount val="1"/>
                <c:pt idx="0">
                  <c:v>预期任务量1</c:v>
                </c:pt>
              </c:strCache>
            </c:strRef>
          </c:tx>
          <c:spPr>
            <a:ln w="28575" cap="rnd">
              <a:solidFill>
                <a:srgbClr val="00B0F0"/>
              </a:solidFill>
              <a:round/>
            </a:ln>
            <a:effectLst/>
          </c:spPr>
          <c:marker>
            <c:symbol val="none"/>
          </c:marker>
          <c:dLbls>
            <c:delete val="1"/>
          </c:dLbls>
          <c:cat>
            <c:numRef>
              <c:f>Sheet1!$A$2:$A$8</c:f>
              <c:numCache>
                <c:formatCode>General</c:formatCode>
                <c:ptCount val="7"/>
                <c:pt idx="0">
                  <c:v>6.26</c:v>
                </c:pt>
                <c:pt idx="1">
                  <c:v>6.27</c:v>
                </c:pt>
                <c:pt idx="2">
                  <c:v>6.28</c:v>
                </c:pt>
                <c:pt idx="3">
                  <c:v>6.29</c:v>
                </c:pt>
                <c:pt idx="4" c:formatCode="0.00_ ">
                  <c:v>6.3</c:v>
                </c:pt>
                <c:pt idx="5">
                  <c:v>7.1</c:v>
                </c:pt>
                <c:pt idx="6">
                  <c:v>7.2</c:v>
                </c:pt>
              </c:numCache>
            </c:numRef>
          </c:cat>
          <c:val>
            <c:numRef>
              <c:f>Sheet1!$B$2:$B$8</c:f>
              <c:numCache>
                <c:formatCode>General</c:formatCode>
                <c:ptCount val="7"/>
                <c:pt idx="0">
                  <c:v>120</c:v>
                </c:pt>
                <c:pt idx="1">
                  <c:v>100</c:v>
                </c:pt>
                <c:pt idx="2">
                  <c:v>80</c:v>
                </c:pt>
                <c:pt idx="3">
                  <c:v>60</c:v>
                </c:pt>
                <c:pt idx="4">
                  <c:v>40</c:v>
                </c:pt>
                <c:pt idx="5">
                  <c:v>20</c:v>
                </c:pt>
                <c:pt idx="6">
                  <c:v>0</c:v>
                </c:pt>
              </c:numCache>
            </c:numRef>
          </c:val>
          <c:smooth val="0"/>
        </c:ser>
        <c:ser>
          <c:idx val="1"/>
          <c:order val="1"/>
          <c:tx>
            <c:strRef>
              <c:f>Sheet1!$C$1</c:f>
              <c:strCache>
                <c:ptCount val="1"/>
                <c:pt idx="0">
                  <c:v>实际任务量</c:v>
                </c:pt>
              </c:strCache>
            </c:strRef>
          </c:tx>
          <c:spPr>
            <a:ln w="28575" cap="rnd">
              <a:solidFill>
                <a:srgbClr val="C00000"/>
              </a:solidFill>
              <a:round/>
            </a:ln>
            <a:effectLst/>
          </c:spPr>
          <c:marker>
            <c:symbol val="none"/>
          </c:marker>
          <c:dLbls>
            <c:delete val="1"/>
          </c:dLbls>
          <c:cat>
            <c:numRef>
              <c:f>Sheet1!$A$2:$A$8</c:f>
              <c:numCache>
                <c:formatCode>General</c:formatCode>
                <c:ptCount val="7"/>
                <c:pt idx="0">
                  <c:v>6.26</c:v>
                </c:pt>
                <c:pt idx="1">
                  <c:v>6.27</c:v>
                </c:pt>
                <c:pt idx="2">
                  <c:v>6.28</c:v>
                </c:pt>
                <c:pt idx="3">
                  <c:v>6.29</c:v>
                </c:pt>
                <c:pt idx="4" c:formatCode="0.00_ ">
                  <c:v>6.3</c:v>
                </c:pt>
                <c:pt idx="5">
                  <c:v>7.1</c:v>
                </c:pt>
                <c:pt idx="6">
                  <c:v>7.2</c:v>
                </c:pt>
              </c:numCache>
            </c:numRef>
          </c:cat>
          <c:val>
            <c:numRef>
              <c:f>Sheet1!$C$2:$C$8</c:f>
              <c:numCache>
                <c:formatCode>General</c:formatCode>
                <c:ptCount val="7"/>
                <c:pt idx="0">
                  <c:v>120</c:v>
                </c:pt>
                <c:pt idx="1">
                  <c:v>110</c:v>
                </c:pt>
                <c:pt idx="2">
                  <c:v>90</c:v>
                </c:pt>
                <c:pt idx="3">
                  <c:v>65</c:v>
                </c:pt>
                <c:pt idx="4">
                  <c:v>37</c:v>
                </c:pt>
                <c:pt idx="5">
                  <c:v>22</c:v>
                </c:pt>
                <c:pt idx="6">
                  <c:v>0</c:v>
                </c:pt>
              </c:numCache>
            </c:numRef>
          </c:val>
          <c:smooth val="0"/>
        </c:ser>
        <c:dLbls>
          <c:showLegendKey val="0"/>
          <c:showVal val="0"/>
          <c:showCatName val="0"/>
          <c:showSerName val="0"/>
          <c:showPercent val="0"/>
          <c:showBubbleSize val="0"/>
        </c:dLbls>
        <c:marker val="0"/>
        <c:smooth val="0"/>
        <c:axId val="515672176"/>
        <c:axId val="983798830"/>
      </c:lineChart>
      <c:catAx>
        <c:axId val="515672176"/>
        <c:scaling>
          <c:orientation val="minMax"/>
        </c:scaling>
        <c:delete val="0"/>
        <c:axPos val="b"/>
        <c:numFmt formatCode="General" sourceLinked="0"/>
        <c:majorTickMark val="none"/>
        <c:minorTickMark val="none"/>
        <c:tickLblPos val="nextTo"/>
        <c:spPr>
          <a:noFill/>
          <a:ln w="9525" cap="flat" cmpd="sng" algn="ctr">
            <a:solidFill>
              <a:schemeClr val="tx1">
                <a:lumMod val="15000"/>
                <a:lumOff val="85000"/>
              </a:schemeClr>
            </a:solidFill>
            <a:round/>
          </a:ln>
          <a:effectLst/>
        </c:spPr>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crossAx val="983798830"/>
        <c:crosses val="autoZero"/>
        <c:auto val="1"/>
        <c:lblAlgn val="ctr"/>
        <c:lblOffset val="100"/>
        <c:noMultiLvlLbl val="0"/>
      </c:catAx>
      <c:valAx>
        <c:axId val="98379883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crossAx val="515672176"/>
        <c:crosses val="autoZero"/>
        <c:crossBetween val="between"/>
      </c:valAx>
      <c:spPr>
        <a:noFill/>
        <a:ln>
          <a:noFill/>
        </a:ln>
        <a:effectLst/>
      </c:spPr>
    </c:plotArea>
    <c:legend>
      <c:legendPos val="b"/>
      <c:layout/>
      <c:overlay val="0"/>
      <c:spPr>
        <a:noFill/>
        <a:ln>
          <a:noFill/>
        </a:ln>
        <a:effectLst/>
      </c:spPr>
      <c:txPr>
        <a:bodyPr rot="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legend>
    <c:plotVisOnly val="1"/>
    <c:dispBlanksAs val="gap"/>
    <c:showDLblsOverMax val="0"/>
  </c:chart>
  <c:spPr>
    <a:noFill/>
    <a:ln>
      <a:noFill/>
    </a:ln>
    <a:effectLst/>
  </c:spPr>
  <c:txPr>
    <a:bodyPr/>
    <a:lstStyle/>
    <a:p>
      <a:pPr>
        <a:defRPr lang="zh-CN"/>
      </a:pPr>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5">
  <cs:axisTitle>
    <cs:lnRef idx="0"/>
    <cs:fillRef idx="0"/>
    <cs:effectRef idx="0"/>
    <cs:fontRef idx="minor">
      <a:schemeClr val="dk1">
        <a:lumMod val="75000"/>
        <a:lumOff val="25000"/>
      </a:schemeClr>
    </cs:fontRef>
    <cs:defRPr sz="900"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gradFill>
      <a:ln w="9525" cap="flat" cmpd="sng" algn="ctr">
        <a:solidFill>
          <a:schemeClr val="dk1">
            <a:lumMod val="25000"/>
            <a:lumOff val="75000"/>
          </a:schemeClr>
        </a:solidFill>
        <a:round/>
      </a:ln>
    </cs:spPr>
    <cs:defRPr sz="900" kern="1200"/>
  </cs:chartArea>
  <cs:dataLabel>
    <cs:lnRef idx="0"/>
    <cs:fillRef idx="0"/>
    <cs:effectRef idx="0"/>
    <cs:fontRef idx="minor">
      <a:schemeClr val="lt1"/>
    </cs:fontRef>
    <cs:defRPr sz="900"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90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
  <cs:dataPoint3D>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900"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18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900"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05">
  <cs:axisTitle>
    <cs:lnRef idx="0"/>
    <cs:fillRef idx="0"/>
    <cs:effectRef idx="0"/>
    <cs:fontRef idx="minor">
      <a:schemeClr val="dk1">
        <a:lumMod val="75000"/>
        <a:lumOff val="25000"/>
      </a:schemeClr>
    </cs:fontRef>
    <cs:defRPr sz="900"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gradFill>
      <a:ln w="9525" cap="flat" cmpd="sng" algn="ctr">
        <a:solidFill>
          <a:schemeClr val="dk1">
            <a:lumMod val="25000"/>
            <a:lumOff val="75000"/>
          </a:schemeClr>
        </a:solidFill>
        <a:round/>
      </a:ln>
    </cs:spPr>
    <cs:defRPr sz="900" kern="1200"/>
  </cs:chartArea>
  <cs:dataLabel>
    <cs:lnRef idx="0"/>
    <cs:fillRef idx="0"/>
    <cs:effectRef idx="0"/>
    <cs:fontRef idx="minor">
      <a:schemeClr val="lt1"/>
    </cs:fontRef>
    <cs:defRPr sz="900"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90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
  <cs:dataPoint3D>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900"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18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900" kern="1200"/>
  </cs:valueAxis>
  <cs:wall>
    <cs:lnRef idx="0"/>
    <cs:fillRef idx="0"/>
    <cs:effectRef idx="0"/>
    <cs:fontRef idx="minor">
      <a:schemeClr val="dk1"/>
    </cs:fontRef>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C3E3488-600C-48B6-953D-A312D20A41F4}"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63EC090-1D11-44F3-AF8F-F6F93BF0AA75}"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E8FA86E-575D-F544-882E-C4F534F99C7D}" type="slidenum">
              <a:rPr lang="en-US" altLang="zh-CN" smtClean="0"/>
            </a:fld>
            <a:endParaRPr kumimoji="1"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en-US" altLang="zh-CN">
              <a:sym typeface="+mn-ea"/>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5DB94C8-1318-4BC0-902A-936B04FB079D}"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en-US" altLang="zh-CN">
              <a:sym typeface="+mn-ea"/>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en-US" altLang="zh-CN">
              <a:sym typeface="+mn-ea"/>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9" Type="http://schemas.openxmlformats.org/officeDocument/2006/relationships/tags" Target="../tags/tag6.xml"/><Relationship Id="rId8" Type="http://schemas.openxmlformats.org/officeDocument/2006/relationships/tags" Target="../tags/tag5.xml"/><Relationship Id="rId7" Type="http://schemas.openxmlformats.org/officeDocument/2006/relationships/tags" Target="../tags/tag4.xml"/><Relationship Id="rId6" Type="http://schemas.openxmlformats.org/officeDocument/2006/relationships/tags" Target="../tags/tag3.xml"/><Relationship Id="rId5" Type="http://schemas.openxmlformats.org/officeDocument/2006/relationships/tags" Target="../tags/tag2.xml"/><Relationship Id="rId4" Type="http://schemas.openxmlformats.org/officeDocument/2006/relationships/image" Target="file:///C:\Users\1V994W2\PycharmProjects\PPT_Background_Generation/pic_temp/pic_sup.png" TargetMode="External"/><Relationship Id="rId3" Type="http://schemas.openxmlformats.org/officeDocument/2006/relationships/image" Target="../media/image1.png"/><Relationship Id="rId2" Type="http://schemas.openxmlformats.org/officeDocument/2006/relationships/tags" Target="../tags/tag1.xml"/><Relationship Id="rId12" Type="http://schemas.openxmlformats.org/officeDocument/2006/relationships/tags" Target="../tags/tag9.xml"/><Relationship Id="rId11" Type="http://schemas.openxmlformats.org/officeDocument/2006/relationships/tags" Target="../tags/tag8.xml"/><Relationship Id="rId10" Type="http://schemas.openxmlformats.org/officeDocument/2006/relationships/tags" Target="../tags/tag7.xml"/><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9" Type="http://schemas.openxmlformats.org/officeDocument/2006/relationships/tags" Target="../tags/tag13.xml"/><Relationship Id="rId8" Type="http://schemas.openxmlformats.org/officeDocument/2006/relationships/tags" Target="../tags/tag12.xml"/><Relationship Id="rId7" Type="http://schemas.openxmlformats.org/officeDocument/2006/relationships/image" Target="file:///C:\Users\1V994W2\PycharmProjects\PPT_Background_Generation/pic_temp/1_pic_quater_right_up.png" TargetMode="External"/><Relationship Id="rId6" Type="http://schemas.openxmlformats.org/officeDocument/2006/relationships/image" Target="../media/image3.png"/><Relationship Id="rId5" Type="http://schemas.openxmlformats.org/officeDocument/2006/relationships/tags" Target="../tags/tag11.xml"/><Relationship Id="rId4" Type="http://schemas.openxmlformats.org/officeDocument/2006/relationships/image" Target="file:///C:\Users\1V994W2\PycharmProjects\PPT_Background_Generation/pic_temp/0_pic_quater_left_up.png" TargetMode="External"/><Relationship Id="rId3" Type="http://schemas.openxmlformats.org/officeDocument/2006/relationships/image" Target="../media/image2.png"/><Relationship Id="rId2" Type="http://schemas.openxmlformats.org/officeDocument/2006/relationships/tags" Target="../tags/tag10.xml"/><Relationship Id="rId12" Type="http://schemas.openxmlformats.org/officeDocument/2006/relationships/tags" Target="../tags/tag16.xml"/><Relationship Id="rId11" Type="http://schemas.openxmlformats.org/officeDocument/2006/relationships/tags" Target="../tags/tag15.xml"/><Relationship Id="rId10" Type="http://schemas.openxmlformats.org/officeDocument/2006/relationships/tags" Target="../tags/tag14.xml"/><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9" Type="http://schemas.openxmlformats.org/officeDocument/2006/relationships/tags" Target="../tags/tag22.xml"/><Relationship Id="rId8" Type="http://schemas.openxmlformats.org/officeDocument/2006/relationships/tags" Target="../tags/tag21.xml"/><Relationship Id="rId7" Type="http://schemas.openxmlformats.org/officeDocument/2006/relationships/tags" Target="../tags/tag20.xml"/><Relationship Id="rId6" Type="http://schemas.openxmlformats.org/officeDocument/2006/relationships/tags" Target="../tags/tag19.xml"/><Relationship Id="rId5" Type="http://schemas.openxmlformats.org/officeDocument/2006/relationships/tags" Target="../tags/tag18.xml"/><Relationship Id="rId4" Type="http://schemas.openxmlformats.org/officeDocument/2006/relationships/image" Target="file:///C:\Users\1V994W2\PycharmProjects\PPT_Background_Generation/pic_temp/pic_half_down.png" TargetMode="External"/><Relationship Id="rId3" Type="http://schemas.openxmlformats.org/officeDocument/2006/relationships/image" Target="../media/image4.png"/><Relationship Id="rId2" Type="http://schemas.openxmlformats.org/officeDocument/2006/relationships/tags" Target="../tags/tag17.xml"/><Relationship Id="rId10" Type="http://schemas.openxmlformats.org/officeDocument/2006/relationships/tags" Target="../tags/tag23.xml"/><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9" Type="http://schemas.openxmlformats.org/officeDocument/2006/relationships/tags" Target="../tags/tag27.xml"/><Relationship Id="rId8" Type="http://schemas.openxmlformats.org/officeDocument/2006/relationships/tags" Target="../tags/tag26.xml"/><Relationship Id="rId7" Type="http://schemas.openxmlformats.org/officeDocument/2006/relationships/image" Target="file:///C:\Users\1V994W2\PycharmProjects\PPT_Background_Generation/pic_temp/1_pic_quater_right_up.png" TargetMode="External"/><Relationship Id="rId6" Type="http://schemas.openxmlformats.org/officeDocument/2006/relationships/image" Target="../media/image3.png"/><Relationship Id="rId5" Type="http://schemas.openxmlformats.org/officeDocument/2006/relationships/tags" Target="../tags/tag25.xml"/><Relationship Id="rId4" Type="http://schemas.openxmlformats.org/officeDocument/2006/relationships/image" Target="file:///C:\Users\1V994W2\PycharmProjects\PPT_Background_Generation/pic_temp/0_pic_quater_left_up.png" TargetMode="External"/><Relationship Id="rId3" Type="http://schemas.openxmlformats.org/officeDocument/2006/relationships/image" Target="../media/image2.png"/><Relationship Id="rId2" Type="http://schemas.openxmlformats.org/officeDocument/2006/relationships/tags" Target="../tags/tag24.xml"/><Relationship Id="rId13" Type="http://schemas.openxmlformats.org/officeDocument/2006/relationships/tags" Target="../tags/tag31.xml"/><Relationship Id="rId12" Type="http://schemas.openxmlformats.org/officeDocument/2006/relationships/tags" Target="../tags/tag30.xml"/><Relationship Id="rId11" Type="http://schemas.openxmlformats.org/officeDocument/2006/relationships/tags" Target="../tags/tag29.xml"/><Relationship Id="rId10" Type="http://schemas.openxmlformats.org/officeDocument/2006/relationships/tags" Target="../tags/tag28.xml"/><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9" Type="http://schemas.openxmlformats.org/officeDocument/2006/relationships/tags" Target="../tags/tag35.xml"/><Relationship Id="rId8" Type="http://schemas.openxmlformats.org/officeDocument/2006/relationships/tags" Target="../tags/tag34.xml"/><Relationship Id="rId7" Type="http://schemas.openxmlformats.org/officeDocument/2006/relationships/image" Target="file:///C:\Users\1V994W2\PycharmProjects\PPT_Background_Generation/pic_temp/1_pic_quater_right_up.png" TargetMode="External"/><Relationship Id="rId6" Type="http://schemas.openxmlformats.org/officeDocument/2006/relationships/image" Target="../media/image3.png"/><Relationship Id="rId5" Type="http://schemas.openxmlformats.org/officeDocument/2006/relationships/tags" Target="../tags/tag33.xml"/><Relationship Id="rId4" Type="http://schemas.openxmlformats.org/officeDocument/2006/relationships/image" Target="file:///C:\Users\1V994W2\PycharmProjects\PPT_Background_Generation/pic_temp/0_pic_quater_left_up.png" TargetMode="External"/><Relationship Id="rId3" Type="http://schemas.openxmlformats.org/officeDocument/2006/relationships/image" Target="../media/image2.png"/><Relationship Id="rId2" Type="http://schemas.openxmlformats.org/officeDocument/2006/relationships/tags" Target="../tags/tag32.xml"/><Relationship Id="rId15" Type="http://schemas.openxmlformats.org/officeDocument/2006/relationships/tags" Target="../tags/tag41.xml"/><Relationship Id="rId14" Type="http://schemas.openxmlformats.org/officeDocument/2006/relationships/tags" Target="../tags/tag40.xml"/><Relationship Id="rId13" Type="http://schemas.openxmlformats.org/officeDocument/2006/relationships/tags" Target="../tags/tag39.xml"/><Relationship Id="rId12" Type="http://schemas.openxmlformats.org/officeDocument/2006/relationships/tags" Target="../tags/tag38.xml"/><Relationship Id="rId11" Type="http://schemas.openxmlformats.org/officeDocument/2006/relationships/tags" Target="../tags/tag37.xml"/><Relationship Id="rId10" Type="http://schemas.openxmlformats.org/officeDocument/2006/relationships/tags" Target="../tags/tag36.xml"/><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8" Type="http://schemas.openxmlformats.org/officeDocument/2006/relationships/tags" Target="../tags/tag46.xml"/><Relationship Id="rId7" Type="http://schemas.openxmlformats.org/officeDocument/2006/relationships/tags" Target="../tags/tag45.xml"/><Relationship Id="rId6" Type="http://schemas.openxmlformats.org/officeDocument/2006/relationships/tags" Target="../tags/tag44.xml"/><Relationship Id="rId5" Type="http://schemas.openxmlformats.org/officeDocument/2006/relationships/tags" Target="../tags/tag43.xml"/><Relationship Id="rId4" Type="http://schemas.openxmlformats.org/officeDocument/2006/relationships/image" Target="file:///C:\Users\1V994W2\PycharmProjects\PPT_Background_Generation/pic_temp/pic_half_left.png" TargetMode="External"/><Relationship Id="rId3" Type="http://schemas.openxmlformats.org/officeDocument/2006/relationships/image" Target="../media/image5.png"/><Relationship Id="rId2" Type="http://schemas.openxmlformats.org/officeDocument/2006/relationships/tags" Target="../tags/tag42.xml"/><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4" Type="http://schemas.openxmlformats.org/officeDocument/2006/relationships/tags" Target="../tags/tag49.xml"/><Relationship Id="rId3" Type="http://schemas.openxmlformats.org/officeDocument/2006/relationships/tags" Target="../tags/tag48.xml"/><Relationship Id="rId2" Type="http://schemas.openxmlformats.org/officeDocument/2006/relationships/tags" Target="../tags/tag47.xml"/><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9" Type="http://schemas.openxmlformats.org/officeDocument/2006/relationships/tags" Target="../tags/tag53.xml"/><Relationship Id="rId8" Type="http://schemas.openxmlformats.org/officeDocument/2006/relationships/tags" Target="../tags/tag52.xml"/><Relationship Id="rId7" Type="http://schemas.openxmlformats.org/officeDocument/2006/relationships/image" Target="file:///C:\Users\1V994W2\PycharmProjects\PPT_Background_Generation/pic_temp/1_pic_quater_right_up.png" TargetMode="External"/><Relationship Id="rId6" Type="http://schemas.openxmlformats.org/officeDocument/2006/relationships/image" Target="../media/image3.png"/><Relationship Id="rId5" Type="http://schemas.openxmlformats.org/officeDocument/2006/relationships/tags" Target="../tags/tag51.xml"/><Relationship Id="rId4" Type="http://schemas.openxmlformats.org/officeDocument/2006/relationships/image" Target="file:///C:\Users\1V994W2\PycharmProjects\PPT_Background_Generation/pic_temp/0_pic_quater_left_up.png" TargetMode="External"/><Relationship Id="rId3" Type="http://schemas.openxmlformats.org/officeDocument/2006/relationships/image" Target="../media/image2.png"/><Relationship Id="rId2" Type="http://schemas.openxmlformats.org/officeDocument/2006/relationships/tags" Target="../tags/tag50.xml"/><Relationship Id="rId13" Type="http://schemas.openxmlformats.org/officeDocument/2006/relationships/tags" Target="../tags/tag57.xml"/><Relationship Id="rId12" Type="http://schemas.openxmlformats.org/officeDocument/2006/relationships/tags" Target="../tags/tag56.xml"/><Relationship Id="rId11" Type="http://schemas.openxmlformats.org/officeDocument/2006/relationships/tags" Target="../tags/tag55.xml"/><Relationship Id="rId10" Type="http://schemas.openxmlformats.org/officeDocument/2006/relationships/tags" Target="../tags/tag54.xml"/><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9" Type="http://schemas.openxmlformats.org/officeDocument/2006/relationships/tags" Target="../tags/tag61.xml"/><Relationship Id="rId8" Type="http://schemas.openxmlformats.org/officeDocument/2006/relationships/tags" Target="../tags/tag60.xml"/><Relationship Id="rId7" Type="http://schemas.openxmlformats.org/officeDocument/2006/relationships/image" Target="file:///C:\Users\1V994W2\PycharmProjects\PPT_Background_Generation/pic_temp/1_pic_quater_right_up.png" TargetMode="External"/><Relationship Id="rId6" Type="http://schemas.openxmlformats.org/officeDocument/2006/relationships/image" Target="../media/image3.png"/><Relationship Id="rId5" Type="http://schemas.openxmlformats.org/officeDocument/2006/relationships/tags" Target="../tags/tag59.xml"/><Relationship Id="rId4" Type="http://schemas.openxmlformats.org/officeDocument/2006/relationships/image" Target="file:///C:\Users\1V994W2\PycharmProjects\PPT_Background_Generation/pic_temp/0_pic_quater_left_up.png" TargetMode="External"/><Relationship Id="rId3" Type="http://schemas.openxmlformats.org/officeDocument/2006/relationships/image" Target="../media/image2.png"/><Relationship Id="rId2" Type="http://schemas.openxmlformats.org/officeDocument/2006/relationships/tags" Target="../tags/tag58.xml"/><Relationship Id="rId12" Type="http://schemas.openxmlformats.org/officeDocument/2006/relationships/tags" Target="../tags/tag64.xml"/><Relationship Id="rId11" Type="http://schemas.openxmlformats.org/officeDocument/2006/relationships/tags" Target="../tags/tag63.xml"/><Relationship Id="rId10" Type="http://schemas.openxmlformats.org/officeDocument/2006/relationships/tags" Target="../tags/tag62.xml"/><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9" Type="http://schemas.openxmlformats.org/officeDocument/2006/relationships/tags" Target="../tags/tag68.xml"/><Relationship Id="rId8" Type="http://schemas.openxmlformats.org/officeDocument/2006/relationships/tags" Target="../tags/tag67.xml"/><Relationship Id="rId7" Type="http://schemas.openxmlformats.org/officeDocument/2006/relationships/image" Target="file:///C:\Users\1V994W2\PycharmProjects\PPT_Background_Generation/pic_temp/1_pic_quater_right_up.png" TargetMode="External"/><Relationship Id="rId6" Type="http://schemas.openxmlformats.org/officeDocument/2006/relationships/image" Target="../media/image3.png"/><Relationship Id="rId5" Type="http://schemas.openxmlformats.org/officeDocument/2006/relationships/tags" Target="../tags/tag66.xml"/><Relationship Id="rId4" Type="http://schemas.openxmlformats.org/officeDocument/2006/relationships/image" Target="file:///C:\Users\1V994W2\PycharmProjects\PPT_Background_Generation/pic_temp/0_pic_quater_left_up.png" TargetMode="External"/><Relationship Id="rId3" Type="http://schemas.openxmlformats.org/officeDocument/2006/relationships/image" Target="../media/image2.png"/><Relationship Id="rId2" Type="http://schemas.openxmlformats.org/officeDocument/2006/relationships/tags" Target="../tags/tag65.xml"/><Relationship Id="rId11" Type="http://schemas.openxmlformats.org/officeDocument/2006/relationships/tags" Target="../tags/tag70.xml"/><Relationship Id="rId10" Type="http://schemas.openxmlformats.org/officeDocument/2006/relationships/tags" Target="../tags/tag69.xml"/><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9" Type="http://schemas.openxmlformats.org/officeDocument/2006/relationships/tags" Target="../tags/tag76.xml"/><Relationship Id="rId8" Type="http://schemas.openxmlformats.org/officeDocument/2006/relationships/tags" Target="../tags/tag75.xml"/><Relationship Id="rId7" Type="http://schemas.openxmlformats.org/officeDocument/2006/relationships/tags" Target="../tags/tag74.xml"/><Relationship Id="rId6" Type="http://schemas.openxmlformats.org/officeDocument/2006/relationships/tags" Target="../tags/tag73.xml"/><Relationship Id="rId5" Type="http://schemas.openxmlformats.org/officeDocument/2006/relationships/tags" Target="../tags/tag72.xml"/><Relationship Id="rId4" Type="http://schemas.openxmlformats.org/officeDocument/2006/relationships/image" Target="file:///C:\Users\1V994W2\PycharmProjects\PPT_Background_Generation/pic_temp/pic_sup.png" TargetMode="External"/><Relationship Id="rId3" Type="http://schemas.openxmlformats.org/officeDocument/2006/relationships/image" Target="../media/image1.png"/><Relationship Id="rId2" Type="http://schemas.openxmlformats.org/officeDocument/2006/relationships/tags" Target="../tags/tag71.xml"/><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9" Type="http://schemas.openxmlformats.org/officeDocument/2006/relationships/tags" Target="../tags/tag80.xml"/><Relationship Id="rId8" Type="http://schemas.openxmlformats.org/officeDocument/2006/relationships/tags" Target="../tags/tag79.xml"/><Relationship Id="rId7" Type="http://schemas.openxmlformats.org/officeDocument/2006/relationships/image" Target="file:///C:\Users\1V994W2\PycharmProjects\PPT_Background_Generation/pic_temp/1_pic_quater_right_up.png" TargetMode="External"/><Relationship Id="rId6" Type="http://schemas.openxmlformats.org/officeDocument/2006/relationships/image" Target="../media/image3.png"/><Relationship Id="rId5" Type="http://schemas.openxmlformats.org/officeDocument/2006/relationships/tags" Target="../tags/tag78.xml"/><Relationship Id="rId4" Type="http://schemas.openxmlformats.org/officeDocument/2006/relationships/image" Target="file:///C:\Users\1V994W2\PycharmProjects\PPT_Background_Generation/pic_temp/0_pic_quater_left_up.png" TargetMode="External"/><Relationship Id="rId3" Type="http://schemas.openxmlformats.org/officeDocument/2006/relationships/image" Target="../media/image2.png"/><Relationship Id="rId2" Type="http://schemas.openxmlformats.org/officeDocument/2006/relationships/tags" Target="../tags/tag77.xml"/><Relationship Id="rId11" Type="http://schemas.openxmlformats.org/officeDocument/2006/relationships/tags" Target="../tags/tag82.xml"/><Relationship Id="rId10" Type="http://schemas.openxmlformats.org/officeDocument/2006/relationships/tags" Target="../tags/tag81.xml"/><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9" Type="http://schemas.openxmlformats.org/officeDocument/2006/relationships/tags" Target="../tags/tag86.xml"/><Relationship Id="rId8" Type="http://schemas.openxmlformats.org/officeDocument/2006/relationships/image" Target="file:///C:\Users\1V994W2\PycharmProjects\PPT_Background_Generation/pic_temp/1_pic_quater_right_up.png" TargetMode="External"/><Relationship Id="rId7" Type="http://schemas.openxmlformats.org/officeDocument/2006/relationships/image" Target="../media/image3.png"/><Relationship Id="rId6" Type="http://schemas.openxmlformats.org/officeDocument/2006/relationships/tags" Target="../tags/tag85.xml"/><Relationship Id="rId5" Type="http://schemas.openxmlformats.org/officeDocument/2006/relationships/image" Target="file:///C:\Users\1V994W2\PycharmProjects\PPT_Background_Generation/pic_temp/0_pic_quater_left_up.png" TargetMode="External"/><Relationship Id="rId4" Type="http://schemas.openxmlformats.org/officeDocument/2006/relationships/image" Target="../media/image2.png"/><Relationship Id="rId3" Type="http://schemas.openxmlformats.org/officeDocument/2006/relationships/tags" Target="../tags/tag84.xml"/><Relationship Id="rId2" Type="http://schemas.openxmlformats.org/officeDocument/2006/relationships/tags" Target="../tags/tag83.xml"/><Relationship Id="rId13" Type="http://schemas.openxmlformats.org/officeDocument/2006/relationships/tags" Target="../tags/tag90.xml"/><Relationship Id="rId12" Type="http://schemas.openxmlformats.org/officeDocument/2006/relationships/tags" Target="../tags/tag89.xml"/><Relationship Id="rId11" Type="http://schemas.openxmlformats.org/officeDocument/2006/relationships/tags" Target="../tags/tag88.xml"/><Relationship Id="rId10" Type="http://schemas.openxmlformats.org/officeDocument/2006/relationships/tags" Target="../tags/tag87.xml"/><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9" Type="http://schemas.openxmlformats.org/officeDocument/2006/relationships/tags" Target="../tags/tag96.xml"/><Relationship Id="rId8" Type="http://schemas.openxmlformats.org/officeDocument/2006/relationships/tags" Target="../tags/tag95.xml"/><Relationship Id="rId7" Type="http://schemas.openxmlformats.org/officeDocument/2006/relationships/tags" Target="../tags/tag94.xml"/><Relationship Id="rId6" Type="http://schemas.openxmlformats.org/officeDocument/2006/relationships/tags" Target="../tags/tag93.xml"/><Relationship Id="rId5" Type="http://schemas.openxmlformats.org/officeDocument/2006/relationships/image" Target="file:///C:\Users\1V994W2\PycharmProjects\PPT_Background_Generation/pic_temp/0_pic_quater_left_up.png" TargetMode="External"/><Relationship Id="rId4" Type="http://schemas.openxmlformats.org/officeDocument/2006/relationships/image" Target="../media/image2.png"/><Relationship Id="rId3" Type="http://schemas.openxmlformats.org/officeDocument/2006/relationships/tags" Target="../tags/tag92.xml"/><Relationship Id="rId2" Type="http://schemas.openxmlformats.org/officeDocument/2006/relationships/tags" Target="../tags/tag91.xml"/><Relationship Id="rId11" Type="http://schemas.openxmlformats.org/officeDocument/2006/relationships/tags" Target="../tags/tag98.xml"/><Relationship Id="rId10" Type="http://schemas.openxmlformats.org/officeDocument/2006/relationships/tags" Target="../tags/tag97.xml"/><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9" Type="http://schemas.openxmlformats.org/officeDocument/2006/relationships/tags" Target="../tags/tag102.xml"/><Relationship Id="rId8" Type="http://schemas.openxmlformats.org/officeDocument/2006/relationships/image" Target="file:///C:\Users\1V994W2\PycharmProjects\PPT_Background_Generation/pic_temp/1_pic_quater_right_up.png" TargetMode="External"/><Relationship Id="rId7" Type="http://schemas.openxmlformats.org/officeDocument/2006/relationships/image" Target="../media/image3.png"/><Relationship Id="rId6" Type="http://schemas.openxmlformats.org/officeDocument/2006/relationships/tags" Target="../tags/tag101.xml"/><Relationship Id="rId5" Type="http://schemas.openxmlformats.org/officeDocument/2006/relationships/image" Target="file:///C:\Users\1V994W2\PycharmProjects\PPT_Background_Generation/pic_temp/0_pic_quater_left_up.png" TargetMode="External"/><Relationship Id="rId4" Type="http://schemas.openxmlformats.org/officeDocument/2006/relationships/image" Target="../media/image2.png"/><Relationship Id="rId3" Type="http://schemas.openxmlformats.org/officeDocument/2006/relationships/tags" Target="../tags/tag100.xml"/><Relationship Id="rId2" Type="http://schemas.openxmlformats.org/officeDocument/2006/relationships/tags" Target="../tags/tag99.xml"/><Relationship Id="rId14" Type="http://schemas.openxmlformats.org/officeDocument/2006/relationships/tags" Target="../tags/tag107.xml"/><Relationship Id="rId13" Type="http://schemas.openxmlformats.org/officeDocument/2006/relationships/tags" Target="../tags/tag106.xml"/><Relationship Id="rId12" Type="http://schemas.openxmlformats.org/officeDocument/2006/relationships/tags" Target="../tags/tag105.xml"/><Relationship Id="rId11" Type="http://schemas.openxmlformats.org/officeDocument/2006/relationships/tags" Target="../tags/tag104.xml"/><Relationship Id="rId10" Type="http://schemas.openxmlformats.org/officeDocument/2006/relationships/tags" Target="../tags/tag103.xml"/><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9" Type="http://schemas.openxmlformats.org/officeDocument/2006/relationships/tags" Target="../tags/tag111.xml"/><Relationship Id="rId8" Type="http://schemas.openxmlformats.org/officeDocument/2006/relationships/image" Target="file:///C:\Users\1V994W2\PycharmProjects\PPT_Background_Generation/pic_temp/1_pic_quater_right_up.png" TargetMode="External"/><Relationship Id="rId7" Type="http://schemas.openxmlformats.org/officeDocument/2006/relationships/image" Target="../media/image3.png"/><Relationship Id="rId6" Type="http://schemas.openxmlformats.org/officeDocument/2006/relationships/tags" Target="../tags/tag110.xml"/><Relationship Id="rId5" Type="http://schemas.openxmlformats.org/officeDocument/2006/relationships/image" Target="file:///C:\Users\1V994W2\PycharmProjects\PPT_Background_Generation/pic_temp/0_pic_quater_left_up.png" TargetMode="External"/><Relationship Id="rId4" Type="http://schemas.openxmlformats.org/officeDocument/2006/relationships/image" Target="../media/image2.png"/><Relationship Id="rId3" Type="http://schemas.openxmlformats.org/officeDocument/2006/relationships/tags" Target="../tags/tag109.xml"/><Relationship Id="rId2" Type="http://schemas.openxmlformats.org/officeDocument/2006/relationships/tags" Target="../tags/tag108.xml"/><Relationship Id="rId14" Type="http://schemas.openxmlformats.org/officeDocument/2006/relationships/tags" Target="../tags/tag116.xml"/><Relationship Id="rId13" Type="http://schemas.openxmlformats.org/officeDocument/2006/relationships/tags" Target="../tags/tag115.xml"/><Relationship Id="rId12" Type="http://schemas.openxmlformats.org/officeDocument/2006/relationships/tags" Target="../tags/tag114.xml"/><Relationship Id="rId11" Type="http://schemas.openxmlformats.org/officeDocument/2006/relationships/tags" Target="../tags/tag113.xml"/><Relationship Id="rId10" Type="http://schemas.openxmlformats.org/officeDocument/2006/relationships/tags" Target="../tags/tag112.xml"/><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9" Type="http://schemas.openxmlformats.org/officeDocument/2006/relationships/tags" Target="../tags/tag120.xml"/><Relationship Id="rId8" Type="http://schemas.openxmlformats.org/officeDocument/2006/relationships/image" Target="file:///C:\Users\1V994W2\PycharmProjects\PPT_Background_Generation/pic_temp/1_pic_quater_right_up.png" TargetMode="External"/><Relationship Id="rId7" Type="http://schemas.openxmlformats.org/officeDocument/2006/relationships/image" Target="../media/image3.png"/><Relationship Id="rId6" Type="http://schemas.openxmlformats.org/officeDocument/2006/relationships/tags" Target="../tags/tag119.xml"/><Relationship Id="rId5" Type="http://schemas.openxmlformats.org/officeDocument/2006/relationships/image" Target="file:///C:\Users\1V994W2\PycharmProjects\PPT_Background_Generation/pic_temp/0_pic_quater_left_up.png" TargetMode="External"/><Relationship Id="rId4" Type="http://schemas.openxmlformats.org/officeDocument/2006/relationships/image" Target="../media/image2.png"/><Relationship Id="rId3" Type="http://schemas.openxmlformats.org/officeDocument/2006/relationships/tags" Target="../tags/tag118.xml"/><Relationship Id="rId2" Type="http://schemas.openxmlformats.org/officeDocument/2006/relationships/tags" Target="../tags/tag117.xml"/><Relationship Id="rId16" Type="http://schemas.openxmlformats.org/officeDocument/2006/relationships/tags" Target="../tags/tag127.xml"/><Relationship Id="rId15" Type="http://schemas.openxmlformats.org/officeDocument/2006/relationships/tags" Target="../tags/tag126.xml"/><Relationship Id="rId14" Type="http://schemas.openxmlformats.org/officeDocument/2006/relationships/tags" Target="../tags/tag125.xml"/><Relationship Id="rId13" Type="http://schemas.openxmlformats.org/officeDocument/2006/relationships/tags" Target="../tags/tag124.xml"/><Relationship Id="rId12" Type="http://schemas.openxmlformats.org/officeDocument/2006/relationships/tags" Target="../tags/tag123.xml"/><Relationship Id="rId11" Type="http://schemas.openxmlformats.org/officeDocument/2006/relationships/tags" Target="../tags/tag122.xml"/><Relationship Id="rId10" Type="http://schemas.openxmlformats.org/officeDocument/2006/relationships/tags" Target="../tags/tag121.xml"/><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9" Type="http://schemas.openxmlformats.org/officeDocument/2006/relationships/tags" Target="../tags/tag131.xml"/><Relationship Id="rId8" Type="http://schemas.openxmlformats.org/officeDocument/2006/relationships/image" Target="file:///C:\Users\1V994W2\PycharmProjects\PPT_Background_Generation/pic_temp/1_pic_quater_right_up.png" TargetMode="External"/><Relationship Id="rId7" Type="http://schemas.openxmlformats.org/officeDocument/2006/relationships/image" Target="../media/image3.png"/><Relationship Id="rId6" Type="http://schemas.openxmlformats.org/officeDocument/2006/relationships/tags" Target="../tags/tag130.xml"/><Relationship Id="rId5" Type="http://schemas.openxmlformats.org/officeDocument/2006/relationships/image" Target="file:///C:\Users\1V994W2\PycharmProjects\PPT_Background_Generation/pic_temp/0_pic_quater_left_up.png" TargetMode="External"/><Relationship Id="rId4" Type="http://schemas.openxmlformats.org/officeDocument/2006/relationships/image" Target="../media/image2.png"/><Relationship Id="rId3" Type="http://schemas.openxmlformats.org/officeDocument/2006/relationships/tags" Target="../tags/tag129.xml"/><Relationship Id="rId2" Type="http://schemas.openxmlformats.org/officeDocument/2006/relationships/tags" Target="../tags/tag128.xml"/><Relationship Id="rId13" Type="http://schemas.openxmlformats.org/officeDocument/2006/relationships/tags" Target="../tags/tag135.xml"/><Relationship Id="rId12" Type="http://schemas.openxmlformats.org/officeDocument/2006/relationships/tags" Target="../tags/tag134.xml"/><Relationship Id="rId11" Type="http://schemas.openxmlformats.org/officeDocument/2006/relationships/tags" Target="../tags/tag133.xml"/><Relationship Id="rId10" Type="http://schemas.openxmlformats.org/officeDocument/2006/relationships/tags" Target="../tags/tag132.xml"/><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7EDAD53D-8A36-4298-8A68-41675434C27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B9A7D43-4CEA-4845-B182-C21026152149}"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7EDAD53D-8A36-4298-8A68-41675434C27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B9A7D43-4CEA-4845-B182-C21026152149}"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7EDAD53D-8A36-4298-8A68-41675434C27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B9A7D43-4CEA-4845-B182-C21026152149}"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标题幻灯片">
    <p:bg>
      <p:bgPr>
        <a:solidFill>
          <a:schemeClr val="tx2"/>
        </a:solidFill>
        <a:effectLst/>
      </p:bgPr>
    </p:bg>
    <p:spTree>
      <p:nvGrpSpPr>
        <p:cNvPr id="1" name=""/>
        <p:cNvGrpSpPr/>
        <p:nvPr/>
      </p:nvGrpSpPr>
      <p:grpSpPr>
        <a:xfrm>
          <a:off x="0" y="0"/>
          <a:ext cx="0" cy="0"/>
          <a:chOff x="0" y="0"/>
          <a:chExt cx="0" cy="0"/>
        </a:xfrm>
      </p:grpSpPr>
      <p:pic>
        <p:nvPicPr>
          <p:cNvPr id="5" name="图片 4"/>
          <p:cNvPicPr/>
          <p:nvPr userDrawn="1">
            <p:custDataLst>
              <p:tags r:id="rId2"/>
            </p:custDataLst>
          </p:nvPr>
        </p:nvPicPr>
        <p:blipFill>
          <a:blip r:embed="rId3" r:link="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6" name="日期占位符 15"/>
          <p:cNvSpPr>
            <a:spLocks noGrp="1"/>
          </p:cNvSpPr>
          <p:nvPr>
            <p:ph type="dt" sz="half" idx="10"/>
            <p:custDataLst>
              <p:tags r:id="rId5"/>
            </p:custDataLst>
          </p:nvPr>
        </p:nvSpPr>
        <p:spPr>
          <a:xfrm>
            <a:off x="879742" y="6349833"/>
            <a:ext cx="2700000" cy="316800"/>
          </a:xfrm>
        </p:spPr>
        <p:txBody>
          <a:bodyPr wrap="square">
            <a:normAutofit/>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6"/>
            </p:custDataLst>
          </p:nvPr>
        </p:nvSpPr>
        <p:spPr>
          <a:xfrm>
            <a:off x="4116000" y="6349833"/>
            <a:ext cx="3960000" cy="316800"/>
          </a:xfrm>
        </p:spPr>
        <p:txBody>
          <a:bodyPr wrap="square">
            <a:normAutofit/>
          </a:bodyPr>
          <a:lstStyle>
            <a:lvl1pPr>
              <a:defRPr>
                <a:latin typeface="Arial" panose="020B0604020202020204" pitchFamily="34" charset="0"/>
                <a:ea typeface="微软雅黑" panose="020B0503020204020204" charset="-122"/>
              </a:defRPr>
            </a:lvl1pPr>
          </a:lstStyle>
          <a:p>
            <a:endParaRPr lang="zh-CN" altLang="en-US" dirty="0"/>
          </a:p>
        </p:txBody>
      </p:sp>
      <p:sp>
        <p:nvSpPr>
          <p:cNvPr id="18" name="灯片编号占位符 17"/>
          <p:cNvSpPr>
            <a:spLocks noGrp="1"/>
          </p:cNvSpPr>
          <p:nvPr>
            <p:ph type="sldNum" sz="quarter" idx="12"/>
            <p:custDataLst>
              <p:tags r:id="rId7"/>
            </p:custDataLst>
          </p:nvPr>
        </p:nvSpPr>
        <p:spPr>
          <a:xfrm>
            <a:off x="8610600" y="6349833"/>
            <a:ext cx="2700000" cy="316800"/>
          </a:xfrm>
        </p:spPr>
        <p:txBody>
          <a:bodyPr wrap="square">
            <a:normAutofit/>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dirty="0"/>
          </a:p>
        </p:txBody>
      </p:sp>
      <p:cxnSp>
        <p:nvCxnSpPr>
          <p:cNvPr id="10" name="直接连接符 9"/>
          <p:cNvCxnSpPr/>
          <p:nvPr userDrawn="1">
            <p:custDataLst>
              <p:tags r:id="rId8"/>
            </p:custDataLst>
          </p:nvPr>
        </p:nvCxnSpPr>
        <p:spPr>
          <a:xfrm>
            <a:off x="1283025" y="3084363"/>
            <a:ext cx="3916008"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 name="文本占位符 5"/>
          <p:cNvSpPr>
            <a:spLocks noGrp="1"/>
          </p:cNvSpPr>
          <p:nvPr>
            <p:ph type="body" sz="quarter" idx="16" hasCustomPrompt="1"/>
            <p:custDataLst>
              <p:tags r:id="rId9"/>
            </p:custDataLst>
          </p:nvPr>
        </p:nvSpPr>
        <p:spPr>
          <a:xfrm>
            <a:off x="1283025" y="3894769"/>
            <a:ext cx="2135505" cy="408940"/>
          </a:xfrm>
          <a:prstGeom prst="rect">
            <a:avLst/>
          </a:prstGeom>
        </p:spPr>
        <p:txBody>
          <a:bodyPr vert="horz" wrap="square" lIns="90170" tIns="46990" rIns="90170" bIns="46990" anchor="ctr" anchorCtr="0">
            <a:normAutofit/>
          </a:bodyPr>
          <a:lstStyle>
            <a:lvl1pPr marL="342900" marR="0" indent="-342900" algn="l" rtl="0" eaLnBrk="1" fontAlgn="auto">
              <a:lnSpc>
                <a:spcPct val="130000"/>
              </a:lnSpc>
              <a:spcBef>
                <a:spcPts val="0"/>
              </a:spcBef>
              <a:spcAft>
                <a:spcPts val="1000"/>
              </a:spcAft>
              <a:buClrTx/>
              <a:buSzPts val="1600"/>
              <a:buFont typeface="Arial" panose="020B0604020202020204" pitchFamily="34" charset="0"/>
              <a:buNone/>
              <a:defRPr sz="1600" b="0" spc="150">
                <a:solidFill>
                  <a:schemeClr val="tx1">
                    <a:lumMod val="85000"/>
                    <a:lumOff val="15000"/>
                  </a:schemeClr>
                </a:solidFill>
                <a:latin typeface="Arial" panose="020B0604020202020204" pitchFamily="34" charset="0"/>
                <a:ea typeface="微软雅黑" panose="020B0503020204020204" charset="-122"/>
              </a:defRPr>
            </a:lvl1pPr>
          </a:lstStyle>
          <a:p>
            <a:pPr marL="0" marR="0" lvl="0" indent="0" algn="l" defTabSz="914400" rtl="0" eaLnBrk="1" fontAlgn="auto" latinLnBrk="0" hangingPunct="1">
              <a:lnSpc>
                <a:spcPct val="130000"/>
              </a:lnSpc>
              <a:spcBef>
                <a:spcPts val="0"/>
              </a:spcBef>
              <a:spcAft>
                <a:spcPts val="1000"/>
              </a:spcAft>
              <a:buClr>
                <a:schemeClr val="tx1">
                  <a:lumMod val="100000"/>
                </a:schemeClr>
              </a:buClr>
              <a:buSzPts val="1600"/>
              <a:buFont typeface="Arial" panose="020B0604020202020204" pitchFamily="34" charset="0"/>
              <a:buNone/>
            </a:pPr>
            <a:r>
              <a:rPr lang="zh-CN" altLang="en-US" dirty="0"/>
              <a:t> 编辑文本</a:t>
            </a:r>
            <a:endParaRPr lang="zh-CN" altLang="en-US" dirty="0"/>
          </a:p>
        </p:txBody>
      </p:sp>
      <p:sp>
        <p:nvSpPr>
          <p:cNvPr id="3" name="副标题 2"/>
          <p:cNvSpPr>
            <a:spLocks noGrp="1"/>
          </p:cNvSpPr>
          <p:nvPr>
            <p:ph type="subTitle" idx="14" hasCustomPrompt="1"/>
            <p:custDataLst>
              <p:tags r:id="rId10"/>
            </p:custDataLst>
          </p:nvPr>
        </p:nvSpPr>
        <p:spPr>
          <a:xfrm>
            <a:off x="1283025" y="3157473"/>
            <a:ext cx="3916008" cy="408935"/>
          </a:xfrm>
        </p:spPr>
        <p:txBody>
          <a:bodyPr vert="horz" wrap="square" lIns="90170" tIns="46990" rIns="90170" bIns="46990" anchor="ctr" anchorCtr="0">
            <a:normAutofit/>
          </a:bodyPr>
          <a:lstStyle>
            <a:lvl1pPr marL="0" marR="0" indent="0" algn="l" defTabSz="914400" rtl="0" eaLnBrk="1" fontAlgn="auto" latinLnBrk="0" hangingPunct="1">
              <a:lnSpc>
                <a:spcPct val="120000"/>
              </a:lnSpc>
              <a:spcBef>
                <a:spcPts val="0"/>
              </a:spcBef>
              <a:spcAft>
                <a:spcPts val="0"/>
              </a:spcAft>
              <a:buClrTx/>
              <a:buSzPts val="1800"/>
              <a:buFont typeface="Arial" panose="020B0604020202020204" pitchFamily="34" charset="0"/>
              <a:buNone/>
              <a:defRPr sz="1800" b="0" spc="200">
                <a:solidFill>
                  <a:schemeClr val="tx1">
                    <a:lumMod val="85000"/>
                    <a:lumOff val="15000"/>
                  </a:schemeClr>
                </a:solidFill>
                <a:latin typeface="Arial" panose="020B0604020202020204" pitchFamily="34" charset="0"/>
                <a:ea typeface="微软雅黑" panose="020B0503020204020204" charset="-122"/>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zh-CN" altLang="en-US" dirty="0"/>
              <a:t>单击此处编辑副标题</a:t>
            </a:r>
            <a:endParaRPr lang="zh-CN" altLang="en-US" dirty="0"/>
          </a:p>
        </p:txBody>
      </p:sp>
      <p:sp>
        <p:nvSpPr>
          <p:cNvPr id="2" name="标题 1"/>
          <p:cNvSpPr>
            <a:spLocks noGrp="1"/>
          </p:cNvSpPr>
          <p:nvPr>
            <p:ph type="ctrTitle" idx="13" hasCustomPrompt="1"/>
            <p:custDataLst>
              <p:tags r:id="rId11"/>
            </p:custDataLst>
          </p:nvPr>
        </p:nvSpPr>
        <p:spPr>
          <a:xfrm>
            <a:off x="1283025" y="1977634"/>
            <a:ext cx="3916008" cy="970915"/>
          </a:xfrm>
        </p:spPr>
        <p:txBody>
          <a:bodyPr vert="horz" wrap="square" lIns="90170" tIns="46990" rIns="90170" bIns="0" anchor="b" anchorCtr="0">
            <a:normAutofit/>
          </a:bodyPr>
          <a:lstStyle>
            <a:lvl1pPr marL="0" marR="0" indent="0" algn="l" defTabSz="914400" rtl="0" eaLnBrk="1" fontAlgn="auto" latinLnBrk="0" hangingPunct="1">
              <a:lnSpc>
                <a:spcPct val="100000"/>
              </a:lnSpc>
              <a:spcBef>
                <a:spcPct val="0"/>
              </a:spcBef>
              <a:spcAft>
                <a:spcPts val="0"/>
              </a:spcAft>
              <a:buClrTx/>
              <a:buSzPts val="5400"/>
              <a:buFont typeface="Arial" panose="020B0604020202020204" pitchFamily="34" charset="0"/>
              <a:buNone/>
              <a:defRPr sz="5400" b="0" spc="600">
                <a:solidFill>
                  <a:schemeClr val="tx1">
                    <a:lumMod val="85000"/>
                    <a:lumOff val="15000"/>
                  </a:schemeClr>
                </a:solidFill>
                <a:latin typeface="Arial" panose="020B0604020202020204" pitchFamily="34" charset="0"/>
                <a:ea typeface="汉仪旗黑-85S" panose="00020600040101010101" pitchFamily="18" charset="-122"/>
              </a:defRPr>
            </a:lvl1pPr>
          </a:lstStyle>
          <a:p>
            <a:r>
              <a:rPr lang="zh-CN" altLang="en-US"/>
              <a:t>编辑标题</a:t>
            </a:r>
            <a:endParaRPr lang="zh-CN" altLang="en-US"/>
          </a:p>
        </p:txBody>
      </p:sp>
      <p:sp>
        <p:nvSpPr>
          <p:cNvPr id="9" name="文本占位符 8"/>
          <p:cNvSpPr>
            <a:spLocks noGrp="1"/>
          </p:cNvSpPr>
          <p:nvPr>
            <p:ph type="body" sz="quarter" idx="17" hasCustomPrompt="1"/>
            <p:custDataLst>
              <p:tags r:id="rId12"/>
            </p:custDataLst>
          </p:nvPr>
        </p:nvSpPr>
        <p:spPr>
          <a:xfrm>
            <a:off x="1282700" y="4511997"/>
            <a:ext cx="2135188" cy="409575"/>
          </a:xfrm>
        </p:spPr>
        <p:txBody>
          <a:bodyPr lIns="90170" tIns="46990" rIns="90170" bIns="46990"/>
          <a:lstStyle>
            <a:lvl1pPr marL="0" indent="0" algn="l">
              <a:buNone/>
              <a:defRPr>
                <a:solidFill>
                  <a:schemeClr val="tx1">
                    <a:lumMod val="85000"/>
                    <a:lumOff val="15000"/>
                  </a:schemeClr>
                </a:solidFill>
              </a:defRPr>
            </a:lvl1pPr>
          </a:lstStyle>
          <a:p>
            <a:pPr lvl="0"/>
            <a:r>
              <a:rPr lang="zh-CN" altLang="en-US" dirty="0"/>
              <a:t>编辑文本</a:t>
            </a:r>
            <a:endParaRPr lang="zh-CN" alt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chemeClr val="bg2"/>
        </a:solidFill>
        <a:effectLst/>
      </p:bgPr>
    </p:bg>
    <p:spTree>
      <p:nvGrpSpPr>
        <p:cNvPr id="1" name=""/>
        <p:cNvGrpSpPr/>
        <p:nvPr/>
      </p:nvGrpSpPr>
      <p:grpSpPr>
        <a:xfrm>
          <a:off x="0" y="0"/>
          <a:ext cx="0" cy="0"/>
          <a:chOff x="0" y="0"/>
          <a:chExt cx="0" cy="0"/>
        </a:xfrm>
      </p:grpSpPr>
      <p:pic>
        <p:nvPicPr>
          <p:cNvPr id="8" name="图片 7"/>
          <p:cNvPicPr/>
          <p:nvPr userDrawn="1">
            <p:custDataLst>
              <p:tags r:id="rId2"/>
            </p:custDataLst>
          </p:nvPr>
        </p:nvPicPr>
        <p:blipFill>
          <a:blip r:embed="rId3" r:link="rId4" cstate="print">
            <a:extLst>
              <a:ext uri="{28A0092B-C50C-407E-A947-70E740481C1C}">
                <a14:useLocalDpi xmlns:a14="http://schemas.microsoft.com/office/drawing/2010/main" val="0"/>
              </a:ext>
            </a:extLst>
          </a:blip>
          <a:stretch>
            <a:fillRect/>
          </a:stretch>
        </p:blipFill>
        <p:spPr>
          <a:xfrm>
            <a:off x="0" y="0"/>
            <a:ext cx="720090" cy="601754"/>
          </a:xfrm>
          <a:prstGeom prst="rect">
            <a:avLst/>
          </a:prstGeom>
        </p:spPr>
      </p:pic>
      <p:pic>
        <p:nvPicPr>
          <p:cNvPr id="7" name="图片 6"/>
          <p:cNvPicPr/>
          <p:nvPr userDrawn="1">
            <p:custDataLst>
              <p:tags r:id="rId5"/>
            </p:custDataLst>
          </p:nvPr>
        </p:nvPicPr>
        <p:blipFill>
          <a:blip r:embed="rId6" r:link="rId7" cstate="print">
            <a:extLst>
              <a:ext uri="{28A0092B-C50C-407E-A947-70E740481C1C}">
                <a14:useLocalDpi xmlns:a14="http://schemas.microsoft.com/office/drawing/2010/main" val="0"/>
              </a:ext>
            </a:extLst>
          </a:blip>
          <a:stretch>
            <a:fillRect/>
          </a:stretch>
        </p:blipFill>
        <p:spPr>
          <a:xfrm>
            <a:off x="11471910" y="0"/>
            <a:ext cx="720090" cy="601754"/>
          </a:xfrm>
          <a:prstGeom prst="rect">
            <a:avLst/>
          </a:prstGeom>
        </p:spPr>
      </p:pic>
      <p:sp>
        <p:nvSpPr>
          <p:cNvPr id="2" name="标题 1"/>
          <p:cNvSpPr>
            <a:spLocks noGrp="1"/>
          </p:cNvSpPr>
          <p:nvPr>
            <p:ph type="title"/>
            <p:custDataLst>
              <p:tags r:id="rId8"/>
            </p:custDataLst>
          </p:nvPr>
        </p:nvSpPr>
        <p:spPr>
          <a:xfrm>
            <a:off x="669882" y="443234"/>
            <a:ext cx="10852237" cy="441964"/>
          </a:xfrm>
        </p:spPr>
        <p:txBody>
          <a:bodyPr vert="horz" wrap="square" lIns="90170" tIns="46990" rIns="90170" bIns="46990" rtlCol="0" anchor="ctr" anchorCtr="0">
            <a:normAutofit/>
          </a:bodyPr>
          <a:lstStyle>
            <a:lvl1pPr marL="0" marR="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idx="1"/>
            <p:custDataLst>
              <p:tags r:id="rId9"/>
            </p:custDataLst>
          </p:nvPr>
        </p:nvSpPr>
        <p:spPr>
          <a:xfrm>
            <a:off x="669882" y="952508"/>
            <a:ext cx="10852237" cy="5388907"/>
          </a:xfrm>
        </p:spPr>
        <p:txBody>
          <a:bodyPr vert="horz" wrap="square"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日期占位符 3"/>
          <p:cNvSpPr>
            <a:spLocks noGrp="1"/>
          </p:cNvSpPr>
          <p:nvPr>
            <p:ph type="dt" sz="half" idx="10"/>
            <p:custDataLst>
              <p:tags r:id="rId10"/>
            </p:custDataLst>
          </p:nvPr>
        </p:nvSpPr>
        <p:spPr>
          <a:xfrm>
            <a:off x="879742" y="6349833"/>
            <a:ext cx="2700000" cy="316800"/>
          </a:xfrm>
        </p:spPr>
        <p:txBody>
          <a:bodyPr wrap="square">
            <a:normAutofit/>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11"/>
            </p:custDataLst>
          </p:nvPr>
        </p:nvSpPr>
        <p:spPr>
          <a:xfrm>
            <a:off x="4116000" y="6349833"/>
            <a:ext cx="3960000" cy="316800"/>
          </a:xfrm>
        </p:spPr>
        <p:txBody>
          <a:bodyPr wrap="square">
            <a:normAutofit/>
          </a:bodyPr>
          <a:lstStyle>
            <a:lvl1pPr>
              <a:defRPr>
                <a:latin typeface="Arial" panose="020B0604020202020204" pitchFamily="34" charset="0"/>
                <a:ea typeface="微软雅黑" panose="020B0503020204020204" charset="-122"/>
              </a:defRPr>
            </a:lvl1pPr>
          </a:lstStyle>
          <a:p>
            <a:endParaRPr lang="zh-CN" altLang="en-US"/>
          </a:p>
        </p:txBody>
      </p:sp>
      <p:sp>
        <p:nvSpPr>
          <p:cNvPr id="6" name="灯片编号占位符 5"/>
          <p:cNvSpPr>
            <a:spLocks noGrp="1"/>
          </p:cNvSpPr>
          <p:nvPr>
            <p:ph type="sldNum" sz="quarter" idx="12"/>
            <p:custDataLst>
              <p:tags r:id="rId12"/>
            </p:custDataLst>
          </p:nvPr>
        </p:nvSpPr>
        <p:spPr>
          <a:xfrm>
            <a:off x="8610600" y="6349833"/>
            <a:ext cx="2700000" cy="316800"/>
          </a:xfrm>
        </p:spPr>
        <p:txBody>
          <a:bodyPr wrap="square">
            <a:normAutofit/>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bg>
      <p:bgPr>
        <a:solidFill>
          <a:schemeClr val="tx2"/>
        </a:solidFill>
        <a:effectLst/>
      </p:bgPr>
    </p:bg>
    <p:spTree>
      <p:nvGrpSpPr>
        <p:cNvPr id="1" name=""/>
        <p:cNvGrpSpPr/>
        <p:nvPr/>
      </p:nvGrpSpPr>
      <p:grpSpPr>
        <a:xfrm>
          <a:off x="0" y="0"/>
          <a:ext cx="0" cy="0"/>
          <a:chOff x="0" y="0"/>
          <a:chExt cx="0" cy="0"/>
        </a:xfrm>
      </p:grpSpPr>
      <p:pic>
        <p:nvPicPr>
          <p:cNvPr id="7" name="图片 6"/>
          <p:cNvPicPr/>
          <p:nvPr userDrawn="1">
            <p:custDataLst>
              <p:tags r:id="rId2"/>
            </p:custDataLst>
          </p:nvPr>
        </p:nvPicPr>
        <p:blipFill>
          <a:blip r:embed="rId3" r:link="rId4" cstate="print">
            <a:extLst>
              <a:ext uri="{28A0092B-C50C-407E-A947-70E740481C1C}">
                <a14:useLocalDpi xmlns:a14="http://schemas.microsoft.com/office/drawing/2010/main" val="0"/>
              </a:ext>
            </a:extLst>
          </a:blip>
          <a:stretch>
            <a:fillRect/>
          </a:stretch>
        </p:blipFill>
        <p:spPr>
          <a:xfrm>
            <a:off x="4064000" y="0"/>
            <a:ext cx="4064000" cy="1141984"/>
          </a:xfrm>
          <a:prstGeom prst="rect">
            <a:avLst/>
          </a:prstGeom>
        </p:spPr>
      </p:pic>
      <p:sp>
        <p:nvSpPr>
          <p:cNvPr id="4" name="日期占位符 3"/>
          <p:cNvSpPr>
            <a:spLocks noGrp="1"/>
          </p:cNvSpPr>
          <p:nvPr>
            <p:ph type="dt" sz="half" idx="10"/>
            <p:custDataLst>
              <p:tags r:id="rId5"/>
            </p:custDataLst>
          </p:nvPr>
        </p:nvSpPr>
        <p:spPr>
          <a:xfrm>
            <a:off x="879742" y="6349833"/>
            <a:ext cx="2700000" cy="316800"/>
          </a:xfrm>
        </p:spPr>
        <p:txBody>
          <a:bodyPr wrap="square">
            <a:normAutofit/>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6"/>
            </p:custDataLst>
          </p:nvPr>
        </p:nvSpPr>
        <p:spPr>
          <a:xfrm>
            <a:off x="4116000" y="6349833"/>
            <a:ext cx="3960000" cy="316800"/>
          </a:xfrm>
        </p:spPr>
        <p:txBody>
          <a:bodyPr wrap="square">
            <a:normAutofit/>
          </a:bodyPr>
          <a:lstStyle>
            <a:lvl1pPr>
              <a:defRPr>
                <a:latin typeface="Arial" panose="020B0604020202020204" pitchFamily="34" charset="0"/>
                <a:ea typeface="微软雅黑" panose="020B0503020204020204" charset="-122"/>
              </a:defRPr>
            </a:lvl1pPr>
          </a:lstStyle>
          <a:p>
            <a:endParaRPr lang="zh-CN" altLang="en-US"/>
          </a:p>
        </p:txBody>
      </p:sp>
      <p:sp>
        <p:nvSpPr>
          <p:cNvPr id="6" name="灯片编号占位符 5"/>
          <p:cNvSpPr>
            <a:spLocks noGrp="1"/>
          </p:cNvSpPr>
          <p:nvPr>
            <p:ph type="sldNum" sz="quarter" idx="12"/>
            <p:custDataLst>
              <p:tags r:id="rId7"/>
            </p:custDataLst>
          </p:nvPr>
        </p:nvSpPr>
        <p:spPr>
          <a:xfrm>
            <a:off x="8610600" y="6349833"/>
            <a:ext cx="2700000" cy="316800"/>
          </a:xfrm>
        </p:spPr>
        <p:txBody>
          <a:bodyPr wrap="square">
            <a:normAutofit/>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a:p>
        </p:txBody>
      </p:sp>
      <p:sp>
        <p:nvSpPr>
          <p:cNvPr id="3" name="标题 2"/>
          <p:cNvSpPr>
            <a:spLocks noGrp="1"/>
          </p:cNvSpPr>
          <p:nvPr>
            <p:ph type="ctrTitle" idx="14" hasCustomPrompt="1"/>
            <p:custDataLst>
              <p:tags r:id="rId8"/>
            </p:custDataLst>
          </p:nvPr>
        </p:nvSpPr>
        <p:spPr>
          <a:xfrm>
            <a:off x="3211514" y="3430905"/>
            <a:ext cx="5767705" cy="835660"/>
          </a:xfrm>
        </p:spPr>
        <p:txBody>
          <a:bodyPr vert="horz" wrap="square" lIns="90170" tIns="46990" rIns="90170" bIns="0" anchor="b" anchorCtr="0">
            <a:normAutofit/>
          </a:bodyPr>
          <a:lstStyle>
            <a:lvl1pPr marL="0" marR="0" indent="0" algn="ctr" defTabSz="914400" rtl="0" eaLnBrk="1" fontAlgn="auto" latinLnBrk="0" hangingPunct="1">
              <a:lnSpc>
                <a:spcPct val="100000"/>
              </a:lnSpc>
              <a:spcBef>
                <a:spcPct val="0"/>
              </a:spcBef>
              <a:spcAft>
                <a:spcPts val="0"/>
              </a:spcAft>
              <a:buClrTx/>
              <a:buSzPts val="4800"/>
              <a:buFont typeface="Arial" panose="020B0604020202020204" pitchFamily="34" charset="0"/>
              <a:buNone/>
              <a:defRPr sz="4800" b="0" spc="200">
                <a:solidFill>
                  <a:schemeClr val="tx1"/>
                </a:solidFill>
                <a:latin typeface="Arial" panose="020B0604020202020204" pitchFamily="34" charset="0"/>
                <a:ea typeface="汉仪旗黑-85S" panose="00020600040101010101" pitchFamily="18" charset="-122"/>
              </a:defRPr>
            </a:lvl1pPr>
          </a:lstStyle>
          <a:p>
            <a:r>
              <a:rPr lang="zh-CN" altLang="en-US"/>
              <a:t>编辑标题</a:t>
            </a:r>
            <a:endParaRPr lang="zh-CN" altLang="en-US"/>
          </a:p>
        </p:txBody>
      </p:sp>
      <p:sp>
        <p:nvSpPr>
          <p:cNvPr id="2" name="副标题 1"/>
          <p:cNvSpPr>
            <a:spLocks noGrp="1"/>
          </p:cNvSpPr>
          <p:nvPr>
            <p:ph type="subTitle" idx="13" hasCustomPrompt="1"/>
            <p:custDataLst>
              <p:tags r:id="rId9"/>
            </p:custDataLst>
          </p:nvPr>
        </p:nvSpPr>
        <p:spPr>
          <a:xfrm>
            <a:off x="3211514" y="4469766"/>
            <a:ext cx="5767705" cy="575945"/>
          </a:xfrm>
        </p:spPr>
        <p:txBody>
          <a:bodyPr vert="horz" wrap="square" lIns="90170" tIns="46990" rIns="90170" bIns="46990" anchor="t" anchorCtr="0">
            <a:normAutofit/>
          </a:bodyPr>
          <a:lstStyle>
            <a:lvl1pPr marL="0" marR="0" indent="0" algn="ctr" defTabSz="914400" rtl="0" eaLnBrk="1" fontAlgn="auto" latinLnBrk="0" hangingPunct="1">
              <a:lnSpc>
                <a:spcPct val="100000"/>
              </a:lnSpc>
              <a:spcBef>
                <a:spcPts val="0"/>
              </a:spcBef>
              <a:spcAft>
                <a:spcPts val="0"/>
              </a:spcAft>
              <a:buClrTx/>
              <a:buSzPts val="1800"/>
              <a:buFont typeface="Arial" panose="020B0604020202020204" pitchFamily="34" charset="0"/>
              <a:buNone/>
              <a:defRPr sz="1800" b="0" spc="200">
                <a:solidFill>
                  <a:schemeClr val="tx1"/>
                </a:solidFill>
                <a:latin typeface="Arial" panose="020B0604020202020204" pitchFamily="34" charset="0"/>
                <a:ea typeface="微软雅黑" panose="020B0503020204020204" charset="-122"/>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zh-CN" altLang="en-US"/>
              <a:t>单击此处编辑副标题</a:t>
            </a:r>
            <a:endParaRPr lang="zh-CN" altLang="en-US"/>
          </a:p>
        </p:txBody>
      </p:sp>
      <p:sp>
        <p:nvSpPr>
          <p:cNvPr id="11" name="矩形 10"/>
          <p:cNvSpPr/>
          <p:nvPr userDrawn="1">
            <p:custDataLst>
              <p:tags r:id="rId10"/>
            </p:custDataLst>
          </p:nvPr>
        </p:nvSpPr>
        <p:spPr>
          <a:xfrm>
            <a:off x="5233670" y="3036511"/>
            <a:ext cx="17246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spc="200" baseline="0" noProof="0">
              <a:ln>
                <a:noFill/>
              </a:ln>
              <a:solidFill>
                <a:schemeClr val="tx1">
                  <a:lumMod val="85000"/>
                  <a:lumOff val="15000"/>
                </a:schemeClr>
              </a:solidFill>
              <a:effectLst/>
              <a:uLnTx/>
              <a:uFillTx/>
              <a:latin typeface="Arial" panose="020B0604020202020204" pitchFamily="34" charset="0"/>
              <a:ea typeface="微软雅黑" panose="020B0503020204020204" charset="-122"/>
              <a:cs typeface="+mn-cs"/>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bg>
      <p:bgPr>
        <a:solidFill>
          <a:schemeClr val="bg2"/>
        </a:solidFill>
        <a:effectLst/>
      </p:bgPr>
    </p:bg>
    <p:spTree>
      <p:nvGrpSpPr>
        <p:cNvPr id="1" name=""/>
        <p:cNvGrpSpPr/>
        <p:nvPr/>
      </p:nvGrpSpPr>
      <p:grpSpPr>
        <a:xfrm>
          <a:off x="0" y="0"/>
          <a:ext cx="0" cy="0"/>
          <a:chOff x="0" y="0"/>
          <a:chExt cx="0" cy="0"/>
        </a:xfrm>
      </p:grpSpPr>
      <p:pic>
        <p:nvPicPr>
          <p:cNvPr id="9" name="图片 8"/>
          <p:cNvPicPr/>
          <p:nvPr userDrawn="1">
            <p:custDataLst>
              <p:tags r:id="rId2"/>
            </p:custDataLst>
          </p:nvPr>
        </p:nvPicPr>
        <p:blipFill>
          <a:blip r:embed="rId3" r:link="rId4" cstate="print">
            <a:extLst>
              <a:ext uri="{28A0092B-C50C-407E-A947-70E740481C1C}">
                <a14:useLocalDpi xmlns:a14="http://schemas.microsoft.com/office/drawing/2010/main" val="0"/>
              </a:ext>
            </a:extLst>
          </a:blip>
          <a:stretch>
            <a:fillRect/>
          </a:stretch>
        </p:blipFill>
        <p:spPr>
          <a:xfrm>
            <a:off x="0" y="0"/>
            <a:ext cx="720090" cy="601754"/>
          </a:xfrm>
          <a:prstGeom prst="rect">
            <a:avLst/>
          </a:prstGeom>
        </p:spPr>
      </p:pic>
      <p:pic>
        <p:nvPicPr>
          <p:cNvPr id="8" name="图片 7"/>
          <p:cNvPicPr/>
          <p:nvPr userDrawn="1">
            <p:custDataLst>
              <p:tags r:id="rId5"/>
            </p:custDataLst>
          </p:nvPr>
        </p:nvPicPr>
        <p:blipFill>
          <a:blip r:embed="rId6" r:link="rId7" cstate="print">
            <a:extLst>
              <a:ext uri="{28A0092B-C50C-407E-A947-70E740481C1C}">
                <a14:useLocalDpi xmlns:a14="http://schemas.microsoft.com/office/drawing/2010/main" val="0"/>
              </a:ext>
            </a:extLst>
          </a:blip>
          <a:stretch>
            <a:fillRect/>
          </a:stretch>
        </p:blipFill>
        <p:spPr>
          <a:xfrm>
            <a:off x="11471910" y="0"/>
            <a:ext cx="720090" cy="601754"/>
          </a:xfrm>
          <a:prstGeom prst="rect">
            <a:avLst/>
          </a:prstGeom>
        </p:spPr>
      </p:pic>
      <p:sp>
        <p:nvSpPr>
          <p:cNvPr id="2" name="标题 1"/>
          <p:cNvSpPr>
            <a:spLocks noGrp="1"/>
          </p:cNvSpPr>
          <p:nvPr>
            <p:ph type="title"/>
            <p:custDataLst>
              <p:tags r:id="rId8"/>
            </p:custDataLst>
          </p:nvPr>
        </p:nvSpPr>
        <p:spPr>
          <a:xfrm>
            <a:off x="669882" y="443234"/>
            <a:ext cx="10852237" cy="441964"/>
          </a:xfrm>
        </p:spPr>
        <p:txBody>
          <a:bodyPr vert="horz" wrap="square" lIns="90170" tIns="46990" rIns="90170" bIns="46990" rtlCol="0" anchor="ctr"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a:r>
              <a:rPr>
                <a:sym typeface="+mn-ea"/>
              </a:rPr>
              <a:t>单击此处编辑母版标题样式</a:t>
            </a:r>
            <a:endParaRPr>
              <a:sym typeface="+mn-ea"/>
            </a:endParaRPr>
          </a:p>
        </p:txBody>
      </p:sp>
      <p:sp>
        <p:nvSpPr>
          <p:cNvPr id="3" name="内容占位符 2"/>
          <p:cNvSpPr>
            <a:spLocks noGrp="1"/>
          </p:cNvSpPr>
          <p:nvPr>
            <p:ph sz="half" idx="1"/>
            <p:custDataLst>
              <p:tags r:id="rId9"/>
            </p:custDataLst>
          </p:nvPr>
        </p:nvSpPr>
        <p:spPr>
          <a:xfrm>
            <a:off x="669930" y="952508"/>
            <a:ext cx="5283242" cy="5388907"/>
          </a:xfrm>
        </p:spPr>
        <p:txBody>
          <a:bodyPr vert="horz" wrap="square"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5pPr>
          </a:lstStyle>
          <a:p>
            <a:pPr lvl="0"/>
            <a:r>
              <a:rPr>
                <a:sym typeface="+mn-ea"/>
              </a:rPr>
              <a:t>单击此处编辑母版文本样式</a:t>
            </a:r>
            <a:endParaRPr>
              <a:sym typeface="+mn-ea"/>
            </a:endParaRPr>
          </a:p>
          <a:p>
            <a:pPr lvl="1"/>
            <a:r>
              <a:rPr>
                <a:sym typeface="+mn-ea"/>
              </a:rPr>
              <a:t>第二级</a:t>
            </a:r>
            <a:endParaRPr>
              <a:sym typeface="+mn-ea"/>
            </a:endParaRPr>
          </a:p>
          <a:p>
            <a:pPr lvl="2"/>
            <a:r>
              <a:rPr>
                <a:sym typeface="+mn-ea"/>
              </a:rPr>
              <a:t>第三级</a:t>
            </a:r>
            <a:endParaRPr>
              <a:sym typeface="+mn-ea"/>
            </a:endParaRPr>
          </a:p>
          <a:p>
            <a:pPr lvl="3"/>
            <a:r>
              <a:rPr>
                <a:sym typeface="+mn-ea"/>
              </a:rPr>
              <a:t>第四级</a:t>
            </a:r>
            <a:endParaRPr>
              <a:sym typeface="+mn-ea"/>
            </a:endParaRPr>
          </a:p>
          <a:p>
            <a:pPr lvl="4"/>
            <a:r>
              <a:rPr>
                <a:sym typeface="+mn-ea"/>
              </a:rPr>
              <a:t>第五级</a:t>
            </a:r>
            <a:endParaRPr>
              <a:sym typeface="+mn-ea"/>
            </a:endParaRPr>
          </a:p>
        </p:txBody>
      </p:sp>
      <p:sp>
        <p:nvSpPr>
          <p:cNvPr id="4" name="内容占位符 3"/>
          <p:cNvSpPr>
            <a:spLocks noGrp="1"/>
          </p:cNvSpPr>
          <p:nvPr>
            <p:ph sz="half" idx="2"/>
            <p:custDataLst>
              <p:tags r:id="rId10"/>
            </p:custDataLst>
          </p:nvPr>
        </p:nvSpPr>
        <p:spPr>
          <a:xfrm>
            <a:off x="6238877" y="952508"/>
            <a:ext cx="5283242" cy="5388907"/>
          </a:xfrm>
        </p:spPr>
        <p:txBody>
          <a:bodyPr wrap="square" lIns="90170" tIns="46990" rIns="90170" bIns="46990">
            <a:normAutofit/>
          </a:bodyPr>
          <a:lstStyle>
            <a:lvl1pPr eaLnBrk="1" fontAlgn="auto" latinLnBrk="0" hangingPunct="1">
              <a:defRPr sz="1600">
                <a:solidFill>
                  <a:schemeClr val="tx1"/>
                </a:solidFill>
                <a:latin typeface="Arial" panose="020B0604020202020204" pitchFamily="34" charset="0"/>
                <a:ea typeface="微软雅黑" panose="020B0503020204020204" charset="-122"/>
              </a:defRPr>
            </a:lvl1pPr>
            <a:lvl2pPr eaLnBrk="1" fontAlgn="auto" latinLnBrk="0" hangingPunct="1">
              <a:defRPr sz="1600">
                <a:solidFill>
                  <a:schemeClr val="tx1"/>
                </a:solidFill>
                <a:latin typeface="Arial" panose="020B0604020202020204" pitchFamily="34" charset="0"/>
                <a:ea typeface="微软雅黑" panose="020B0503020204020204" charset="-122"/>
              </a:defRPr>
            </a:lvl2pPr>
            <a:lvl3pPr eaLnBrk="1" fontAlgn="auto" latinLnBrk="0" hangingPunct="1">
              <a:defRPr sz="1600">
                <a:solidFill>
                  <a:schemeClr val="tx1"/>
                </a:solidFill>
                <a:latin typeface="Arial" panose="020B0604020202020204" pitchFamily="34" charset="0"/>
                <a:ea typeface="微软雅黑" panose="020B0503020204020204" charset="-122"/>
              </a:defRPr>
            </a:lvl3pPr>
            <a:lvl4pPr eaLnBrk="1" fontAlgn="auto" latinLnBrk="0" hangingPunct="1">
              <a:defRPr sz="1600">
                <a:solidFill>
                  <a:schemeClr val="tx1"/>
                </a:solidFill>
                <a:latin typeface="Arial" panose="020B0604020202020204" pitchFamily="34" charset="0"/>
                <a:ea typeface="微软雅黑" panose="020B0503020204020204" charset="-122"/>
              </a:defRPr>
            </a:lvl4pPr>
            <a:lvl5pPr eaLnBrk="1" fontAlgn="auto" latinLnBrk="0" hangingPunct="1">
              <a:defRPr sz="160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11"/>
            </p:custDataLst>
          </p:nvPr>
        </p:nvSpPr>
        <p:spPr>
          <a:xfrm>
            <a:off x="879742" y="6349833"/>
            <a:ext cx="2700000" cy="316800"/>
          </a:xfrm>
        </p:spPr>
        <p:txBody>
          <a:bodyPr wrap="square">
            <a:normAutofit/>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12"/>
            </p:custDataLst>
          </p:nvPr>
        </p:nvSpPr>
        <p:spPr>
          <a:xfrm>
            <a:off x="4116000" y="6349833"/>
            <a:ext cx="3960000" cy="316800"/>
          </a:xfrm>
        </p:spPr>
        <p:txBody>
          <a:bodyPr wrap="square">
            <a:normAutofit/>
          </a:bodyPr>
          <a:lstStyle>
            <a:lvl1pPr>
              <a:defRPr>
                <a:latin typeface="Arial" panose="020B0604020202020204" pitchFamily="34" charset="0"/>
                <a:ea typeface="微软雅黑" panose="020B0503020204020204" charset="-122"/>
              </a:defRPr>
            </a:lvl1pPr>
          </a:lstStyle>
          <a:p>
            <a:endParaRPr lang="zh-CN" altLang="en-US"/>
          </a:p>
        </p:txBody>
      </p:sp>
      <p:sp>
        <p:nvSpPr>
          <p:cNvPr id="7" name="灯片编号占位符 6"/>
          <p:cNvSpPr>
            <a:spLocks noGrp="1"/>
          </p:cNvSpPr>
          <p:nvPr>
            <p:ph type="sldNum" sz="quarter" idx="12"/>
            <p:custDataLst>
              <p:tags r:id="rId13"/>
            </p:custDataLst>
          </p:nvPr>
        </p:nvSpPr>
        <p:spPr>
          <a:xfrm>
            <a:off x="8610600" y="6349833"/>
            <a:ext cx="2700000" cy="316800"/>
          </a:xfrm>
        </p:spPr>
        <p:txBody>
          <a:bodyPr wrap="square">
            <a:normAutofit/>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bg>
      <p:bgPr>
        <a:solidFill>
          <a:schemeClr val="bg2"/>
        </a:solidFill>
        <a:effectLst/>
      </p:bgPr>
    </p:bg>
    <p:spTree>
      <p:nvGrpSpPr>
        <p:cNvPr id="1" name=""/>
        <p:cNvGrpSpPr/>
        <p:nvPr/>
      </p:nvGrpSpPr>
      <p:grpSpPr>
        <a:xfrm>
          <a:off x="0" y="0"/>
          <a:ext cx="0" cy="0"/>
          <a:chOff x="0" y="0"/>
          <a:chExt cx="0" cy="0"/>
        </a:xfrm>
      </p:grpSpPr>
      <p:pic>
        <p:nvPicPr>
          <p:cNvPr id="11" name="图片 10"/>
          <p:cNvPicPr/>
          <p:nvPr userDrawn="1">
            <p:custDataLst>
              <p:tags r:id="rId2"/>
            </p:custDataLst>
          </p:nvPr>
        </p:nvPicPr>
        <p:blipFill>
          <a:blip r:embed="rId3" r:link="rId4" cstate="print">
            <a:extLst>
              <a:ext uri="{28A0092B-C50C-407E-A947-70E740481C1C}">
                <a14:useLocalDpi xmlns:a14="http://schemas.microsoft.com/office/drawing/2010/main" val="0"/>
              </a:ext>
            </a:extLst>
          </a:blip>
          <a:stretch>
            <a:fillRect/>
          </a:stretch>
        </p:blipFill>
        <p:spPr>
          <a:xfrm>
            <a:off x="0" y="0"/>
            <a:ext cx="720090" cy="601754"/>
          </a:xfrm>
          <a:prstGeom prst="rect">
            <a:avLst/>
          </a:prstGeom>
        </p:spPr>
      </p:pic>
      <p:pic>
        <p:nvPicPr>
          <p:cNvPr id="10" name="图片 9"/>
          <p:cNvPicPr/>
          <p:nvPr userDrawn="1">
            <p:custDataLst>
              <p:tags r:id="rId5"/>
            </p:custDataLst>
          </p:nvPr>
        </p:nvPicPr>
        <p:blipFill>
          <a:blip r:embed="rId6" r:link="rId7" cstate="print">
            <a:extLst>
              <a:ext uri="{28A0092B-C50C-407E-A947-70E740481C1C}">
                <a14:useLocalDpi xmlns:a14="http://schemas.microsoft.com/office/drawing/2010/main" val="0"/>
              </a:ext>
            </a:extLst>
          </a:blip>
          <a:stretch>
            <a:fillRect/>
          </a:stretch>
        </p:blipFill>
        <p:spPr>
          <a:xfrm>
            <a:off x="11471910" y="0"/>
            <a:ext cx="720090" cy="601754"/>
          </a:xfrm>
          <a:prstGeom prst="rect">
            <a:avLst/>
          </a:prstGeom>
        </p:spPr>
      </p:pic>
      <p:sp>
        <p:nvSpPr>
          <p:cNvPr id="2" name="标题 1"/>
          <p:cNvSpPr>
            <a:spLocks noGrp="1"/>
          </p:cNvSpPr>
          <p:nvPr>
            <p:ph type="title"/>
            <p:custDataLst>
              <p:tags r:id="rId8"/>
            </p:custDataLst>
          </p:nvPr>
        </p:nvSpPr>
        <p:spPr>
          <a:xfrm>
            <a:off x="669882" y="443234"/>
            <a:ext cx="10852237" cy="441964"/>
          </a:xfrm>
        </p:spPr>
        <p:txBody>
          <a:bodyPr vert="horz" wrap="square" lIns="90170" tIns="46990" rIns="90170" bIns="46990" rtlCol="0" anchor="ctr"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endParaRPr dirty="0">
              <a:sym typeface="+mn-ea"/>
            </a:endParaRPr>
          </a:p>
        </p:txBody>
      </p:sp>
      <p:sp>
        <p:nvSpPr>
          <p:cNvPr id="3" name="文本占位符 2"/>
          <p:cNvSpPr>
            <a:spLocks noGrp="1"/>
          </p:cNvSpPr>
          <p:nvPr>
            <p:ph type="body" idx="1" hasCustomPrompt="1"/>
            <p:custDataLst>
              <p:tags r:id="rId9"/>
            </p:custDataLst>
          </p:nvPr>
        </p:nvSpPr>
        <p:spPr>
          <a:xfrm>
            <a:off x="669930" y="952508"/>
            <a:ext cx="5283242" cy="381003"/>
          </a:xfrm>
        </p:spPr>
        <p:txBody>
          <a:bodyPr wrap="square" lIns="90170" tIns="46990" rIns="90170" bIns="46990" anchor="ctr" anchorCtr="0">
            <a:normAutofit/>
          </a:bodyPr>
          <a:lstStyle>
            <a:lvl1pPr marL="0" indent="0" eaLnBrk="1" fontAlgn="auto" latinLnBrk="0" hangingPunct="1">
              <a:lnSpc>
                <a:spcPct val="100000"/>
              </a:lnSpc>
              <a:spcAft>
                <a:spcPts val="0"/>
              </a:spcAft>
              <a:buNone/>
              <a:defRPr sz="2000" b="0" u="none" strike="noStrike" kern="1200" cap="none" spc="200" normalizeH="0" baseline="0">
                <a:solidFill>
                  <a:schemeClr val="tx1"/>
                </a:solidFill>
                <a:uFillTx/>
                <a:latin typeface="Arial" panose="020B0604020202020204" pitchFamily="34" charset="0"/>
                <a:ea typeface="微软雅黑" panose="020B050302020402020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10"/>
            </p:custDataLst>
          </p:nvPr>
        </p:nvSpPr>
        <p:spPr>
          <a:xfrm>
            <a:off x="669925" y="1406525"/>
            <a:ext cx="5283200" cy="4934752"/>
          </a:xfrm>
        </p:spPr>
        <p:txBody>
          <a:bodyPr vert="horz" wrap="square"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5" name="文本占位符 4"/>
          <p:cNvSpPr>
            <a:spLocks noGrp="1"/>
          </p:cNvSpPr>
          <p:nvPr>
            <p:ph type="body" sz="quarter" idx="3" hasCustomPrompt="1"/>
            <p:custDataLst>
              <p:tags r:id="rId11"/>
            </p:custDataLst>
          </p:nvPr>
        </p:nvSpPr>
        <p:spPr>
          <a:xfrm>
            <a:off x="6235750" y="952508"/>
            <a:ext cx="5283242" cy="381003"/>
          </a:xfrm>
        </p:spPr>
        <p:txBody>
          <a:bodyPr vert="horz" wrap="square" lIns="90170" tIns="46990" rIns="90170" bIns="46990" rtlCol="0" anchor="ctr" anchorCtr="0">
            <a:norm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0"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endParaRPr>
              <a:sym typeface="+mn-ea"/>
            </a:endParaRPr>
          </a:p>
        </p:txBody>
      </p:sp>
      <p:sp>
        <p:nvSpPr>
          <p:cNvPr id="6" name="内容占位符 5"/>
          <p:cNvSpPr>
            <a:spLocks noGrp="1"/>
          </p:cNvSpPr>
          <p:nvPr>
            <p:ph sz="quarter" idx="4"/>
            <p:custDataLst>
              <p:tags r:id="rId12"/>
            </p:custDataLst>
          </p:nvPr>
        </p:nvSpPr>
        <p:spPr>
          <a:xfrm>
            <a:off x="6235750" y="1406525"/>
            <a:ext cx="5283242" cy="4934752"/>
          </a:xfrm>
        </p:spPr>
        <p:txBody>
          <a:bodyPr vert="horz" wrap="square"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7" name="日期占位符 6"/>
          <p:cNvSpPr>
            <a:spLocks noGrp="1"/>
          </p:cNvSpPr>
          <p:nvPr>
            <p:ph type="dt" sz="half" idx="10"/>
            <p:custDataLst>
              <p:tags r:id="rId13"/>
            </p:custDataLst>
          </p:nvPr>
        </p:nvSpPr>
        <p:spPr>
          <a:xfrm>
            <a:off x="879742" y="6349833"/>
            <a:ext cx="2700000" cy="316800"/>
          </a:xfrm>
        </p:spPr>
        <p:txBody>
          <a:bodyPr wrap="square">
            <a:normAutofit/>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14"/>
            </p:custDataLst>
          </p:nvPr>
        </p:nvSpPr>
        <p:spPr>
          <a:xfrm>
            <a:off x="4116000" y="6349833"/>
            <a:ext cx="3960000" cy="316800"/>
          </a:xfrm>
        </p:spPr>
        <p:txBody>
          <a:bodyPr wrap="square">
            <a:normAutofit/>
          </a:bodyPr>
          <a:lstStyle>
            <a:lvl1pPr>
              <a:defRPr>
                <a:latin typeface="Arial" panose="020B0604020202020204" pitchFamily="34" charset="0"/>
                <a:ea typeface="微软雅黑" panose="020B0503020204020204" charset="-122"/>
              </a:defRPr>
            </a:lvl1pPr>
          </a:lstStyle>
          <a:p>
            <a:endParaRPr lang="zh-CN" altLang="en-US"/>
          </a:p>
        </p:txBody>
      </p:sp>
      <p:sp>
        <p:nvSpPr>
          <p:cNvPr id="9" name="灯片编号占位符 8"/>
          <p:cNvSpPr>
            <a:spLocks noGrp="1"/>
          </p:cNvSpPr>
          <p:nvPr>
            <p:ph type="sldNum" sz="quarter" idx="12"/>
            <p:custDataLst>
              <p:tags r:id="rId15"/>
            </p:custDataLst>
          </p:nvPr>
        </p:nvSpPr>
        <p:spPr>
          <a:xfrm>
            <a:off x="8610600" y="6349833"/>
            <a:ext cx="2700000" cy="316800"/>
          </a:xfrm>
        </p:spPr>
        <p:txBody>
          <a:bodyPr wrap="square">
            <a:normAutofit/>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chemeClr val="bg2"/>
        </a:solidFill>
        <a:effectLst/>
      </p:bgPr>
    </p:bg>
    <p:spTree>
      <p:nvGrpSpPr>
        <p:cNvPr id="1" name=""/>
        <p:cNvGrpSpPr/>
        <p:nvPr/>
      </p:nvGrpSpPr>
      <p:grpSpPr>
        <a:xfrm>
          <a:off x="0" y="0"/>
          <a:ext cx="0" cy="0"/>
          <a:chOff x="0" y="0"/>
          <a:chExt cx="0" cy="0"/>
        </a:xfrm>
      </p:grpSpPr>
      <p:pic>
        <p:nvPicPr>
          <p:cNvPr id="6" name="图片 5"/>
          <p:cNvPicPr/>
          <p:nvPr userDrawn="1">
            <p:custDataLst>
              <p:tags r:id="rId2"/>
            </p:custDataLst>
          </p:nvPr>
        </p:nvPicPr>
        <p:blipFill>
          <a:blip r:embed="rId3" r:link="rId4" cstate="print">
            <a:extLst>
              <a:ext uri="{28A0092B-C50C-407E-A947-70E740481C1C}">
                <a14:useLocalDpi xmlns:a14="http://schemas.microsoft.com/office/drawing/2010/main" val="0"/>
              </a:ext>
            </a:extLst>
          </a:blip>
          <a:stretch>
            <a:fillRect/>
          </a:stretch>
        </p:blipFill>
        <p:spPr>
          <a:xfrm>
            <a:off x="0" y="1397000"/>
            <a:ext cx="3612445" cy="4064000"/>
          </a:xfrm>
          <a:prstGeom prst="rect">
            <a:avLst/>
          </a:prstGeom>
        </p:spPr>
      </p:pic>
      <p:sp>
        <p:nvSpPr>
          <p:cNvPr id="2" name="标题 1"/>
          <p:cNvSpPr>
            <a:spLocks noGrp="1"/>
          </p:cNvSpPr>
          <p:nvPr>
            <p:ph type="title"/>
            <p:custDataLst>
              <p:tags r:id="rId5"/>
            </p:custDataLst>
          </p:nvPr>
        </p:nvSpPr>
        <p:spPr>
          <a:xfrm>
            <a:off x="669882" y="443230"/>
            <a:ext cx="10852237" cy="441964"/>
          </a:xfrm>
        </p:spPr>
        <p:txBody>
          <a:bodyPr vert="horz" wrap="square" lIns="90170" tIns="46990" rIns="90170" bIns="46990" rtlCol="0" anchor="ctr"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a:r>
              <a:rPr>
                <a:sym typeface="+mn-ea"/>
              </a:rPr>
              <a:t>单击此处编辑母版标题样式</a:t>
            </a:r>
            <a:endParaRPr>
              <a:sym typeface="+mn-ea"/>
            </a:endParaRPr>
          </a:p>
        </p:txBody>
      </p:sp>
      <p:sp>
        <p:nvSpPr>
          <p:cNvPr id="3" name="日期占位符 2"/>
          <p:cNvSpPr>
            <a:spLocks noGrp="1"/>
          </p:cNvSpPr>
          <p:nvPr>
            <p:ph type="dt" sz="half" idx="10"/>
            <p:custDataLst>
              <p:tags r:id="rId6"/>
            </p:custDataLst>
          </p:nvPr>
        </p:nvSpPr>
        <p:spPr>
          <a:xfrm>
            <a:off x="879742" y="6349833"/>
            <a:ext cx="2700000" cy="316800"/>
          </a:xfrm>
        </p:spPr>
        <p:txBody>
          <a:bodyPr wrap="square">
            <a:normAutofit/>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7"/>
            </p:custDataLst>
          </p:nvPr>
        </p:nvSpPr>
        <p:spPr>
          <a:xfrm>
            <a:off x="4116000" y="6349833"/>
            <a:ext cx="3960000" cy="316800"/>
          </a:xfrm>
        </p:spPr>
        <p:txBody>
          <a:bodyPr wrap="square">
            <a:normAutofit/>
          </a:bodyPr>
          <a:lstStyle>
            <a:lvl1pPr>
              <a:defRPr>
                <a:latin typeface="Arial" panose="020B0604020202020204" pitchFamily="34" charset="0"/>
                <a:ea typeface="微软雅黑" panose="020B0503020204020204" charset="-122"/>
              </a:defRPr>
            </a:lvl1pPr>
          </a:lstStyle>
          <a:p>
            <a:endParaRPr lang="zh-CN" altLang="en-US"/>
          </a:p>
        </p:txBody>
      </p:sp>
      <p:sp>
        <p:nvSpPr>
          <p:cNvPr id="5" name="灯片编号占位符 4"/>
          <p:cNvSpPr>
            <a:spLocks noGrp="1"/>
          </p:cNvSpPr>
          <p:nvPr>
            <p:ph type="sldNum" sz="quarter" idx="12"/>
            <p:custDataLst>
              <p:tags r:id="rId8"/>
            </p:custDataLst>
          </p:nvPr>
        </p:nvSpPr>
        <p:spPr>
          <a:xfrm>
            <a:off x="8610600" y="6349833"/>
            <a:ext cx="2700000" cy="316800"/>
          </a:xfrm>
        </p:spPr>
        <p:txBody>
          <a:bodyPr wrap="square">
            <a:normAutofit/>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2"/>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a:xfrm>
            <a:off x="879742" y="6349833"/>
            <a:ext cx="2700000" cy="316800"/>
          </a:xfrm>
        </p:spPr>
        <p:txBody>
          <a:bodyPr wrap="square">
            <a:normAutofit/>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a:xfrm>
            <a:off x="4116000" y="6349833"/>
            <a:ext cx="3960000" cy="316800"/>
          </a:xfrm>
        </p:spPr>
        <p:txBody>
          <a:bodyPr wrap="square">
            <a:normAutofit/>
          </a:bodyPr>
          <a:lstStyle>
            <a:lvl1pPr>
              <a:defRPr>
                <a:latin typeface="Arial" panose="020B0604020202020204" pitchFamily="34" charset="0"/>
                <a:ea typeface="微软雅黑" panose="020B0503020204020204" charset="-122"/>
              </a:defRPr>
            </a:lvl1pPr>
          </a:lstStyle>
          <a:p>
            <a:endParaRPr lang="zh-CN" altLang="en-US"/>
          </a:p>
        </p:txBody>
      </p:sp>
      <p:sp>
        <p:nvSpPr>
          <p:cNvPr id="4" name="灯片编号占位符 3"/>
          <p:cNvSpPr>
            <a:spLocks noGrp="1"/>
          </p:cNvSpPr>
          <p:nvPr>
            <p:ph type="sldNum" sz="quarter" idx="12"/>
            <p:custDataLst>
              <p:tags r:id="rId4"/>
            </p:custDataLst>
          </p:nvPr>
        </p:nvSpPr>
        <p:spPr>
          <a:xfrm>
            <a:off x="8610600" y="6349833"/>
            <a:ext cx="2700000" cy="316800"/>
          </a:xfrm>
        </p:spPr>
        <p:txBody>
          <a:bodyPr wrap="square">
            <a:normAutofit/>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图片与标题">
    <p:bg>
      <p:bgPr>
        <a:solidFill>
          <a:schemeClr val="bg2"/>
        </a:solidFill>
        <a:effectLst/>
      </p:bgPr>
    </p:bg>
    <p:spTree>
      <p:nvGrpSpPr>
        <p:cNvPr id="1" name=""/>
        <p:cNvGrpSpPr/>
        <p:nvPr/>
      </p:nvGrpSpPr>
      <p:grpSpPr>
        <a:xfrm>
          <a:off x="0" y="0"/>
          <a:ext cx="0" cy="0"/>
          <a:chOff x="0" y="0"/>
          <a:chExt cx="0" cy="0"/>
        </a:xfrm>
      </p:grpSpPr>
      <p:pic>
        <p:nvPicPr>
          <p:cNvPr id="9" name="图片 8"/>
          <p:cNvPicPr/>
          <p:nvPr userDrawn="1">
            <p:custDataLst>
              <p:tags r:id="rId2"/>
            </p:custDataLst>
          </p:nvPr>
        </p:nvPicPr>
        <p:blipFill>
          <a:blip r:embed="rId3" r:link="rId4" cstate="print">
            <a:extLst>
              <a:ext uri="{28A0092B-C50C-407E-A947-70E740481C1C}">
                <a14:useLocalDpi xmlns:a14="http://schemas.microsoft.com/office/drawing/2010/main" val="0"/>
              </a:ext>
            </a:extLst>
          </a:blip>
          <a:stretch>
            <a:fillRect/>
          </a:stretch>
        </p:blipFill>
        <p:spPr>
          <a:xfrm>
            <a:off x="0" y="0"/>
            <a:ext cx="720090" cy="601754"/>
          </a:xfrm>
          <a:prstGeom prst="rect">
            <a:avLst/>
          </a:prstGeom>
        </p:spPr>
      </p:pic>
      <p:pic>
        <p:nvPicPr>
          <p:cNvPr id="8" name="图片 7"/>
          <p:cNvPicPr/>
          <p:nvPr userDrawn="1">
            <p:custDataLst>
              <p:tags r:id="rId5"/>
            </p:custDataLst>
          </p:nvPr>
        </p:nvPicPr>
        <p:blipFill>
          <a:blip r:embed="rId6" r:link="rId7" cstate="print">
            <a:extLst>
              <a:ext uri="{28A0092B-C50C-407E-A947-70E740481C1C}">
                <a14:useLocalDpi xmlns:a14="http://schemas.microsoft.com/office/drawing/2010/main" val="0"/>
              </a:ext>
            </a:extLst>
          </a:blip>
          <a:stretch>
            <a:fillRect/>
          </a:stretch>
        </p:blipFill>
        <p:spPr>
          <a:xfrm>
            <a:off x="11471910" y="0"/>
            <a:ext cx="720090" cy="601754"/>
          </a:xfrm>
          <a:prstGeom prst="rect">
            <a:avLst/>
          </a:prstGeom>
        </p:spPr>
      </p:pic>
      <p:sp>
        <p:nvSpPr>
          <p:cNvPr id="2" name="标题 1"/>
          <p:cNvSpPr>
            <a:spLocks noGrp="1"/>
          </p:cNvSpPr>
          <p:nvPr>
            <p:ph type="title"/>
            <p:custDataLst>
              <p:tags r:id="rId8"/>
            </p:custDataLst>
          </p:nvPr>
        </p:nvSpPr>
        <p:spPr>
          <a:xfrm>
            <a:off x="669930" y="443234"/>
            <a:ext cx="10852237" cy="441964"/>
          </a:xfrm>
        </p:spPr>
        <p:txBody>
          <a:bodyPr vert="horz" wrap="square" lIns="90170" tIns="46990" rIns="90170" bIns="46990" rtlCol="0" anchor="ctr"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endParaRPr dirty="0">
              <a:sym typeface="+mn-ea"/>
            </a:endParaRPr>
          </a:p>
        </p:txBody>
      </p:sp>
      <p:sp>
        <p:nvSpPr>
          <p:cNvPr id="3" name="图片占位符 2"/>
          <p:cNvSpPr>
            <a:spLocks noGrp="1"/>
          </p:cNvSpPr>
          <p:nvPr>
            <p:ph type="pic" idx="1"/>
            <p:custDataLst>
              <p:tags r:id="rId9"/>
            </p:custDataLst>
          </p:nvPr>
        </p:nvSpPr>
        <p:spPr>
          <a:xfrm>
            <a:off x="669930" y="952508"/>
            <a:ext cx="5283242" cy="5388907"/>
          </a:xfrm>
        </p:spPr>
        <p:txBody>
          <a:bodyPr vert="horz" lIns="90170" tIns="46990" rIns="90170" bIns="46990"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10"/>
            </p:custDataLst>
          </p:nvPr>
        </p:nvSpPr>
        <p:spPr>
          <a:xfrm>
            <a:off x="6238925" y="952508"/>
            <a:ext cx="5283242" cy="5388907"/>
          </a:xfrm>
        </p:spPr>
        <p:txBody>
          <a:bodyPr vert="horz" wrap="square"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stStyle>
          <a:p>
            <a:pPr lvl="0"/>
            <a:r>
              <a:rPr>
                <a:sym typeface="+mn-ea"/>
              </a:rPr>
              <a:t>单击此处编辑母版文本样式</a:t>
            </a:r>
            <a:endParaRPr>
              <a:sym typeface="+mn-ea"/>
            </a:endParaRPr>
          </a:p>
        </p:txBody>
      </p:sp>
      <p:sp>
        <p:nvSpPr>
          <p:cNvPr id="5" name="日期占位符 4"/>
          <p:cNvSpPr>
            <a:spLocks noGrp="1"/>
          </p:cNvSpPr>
          <p:nvPr>
            <p:ph type="dt" sz="half" idx="10"/>
            <p:custDataLst>
              <p:tags r:id="rId11"/>
            </p:custDataLst>
          </p:nvPr>
        </p:nvSpPr>
        <p:spPr>
          <a:xfrm>
            <a:off x="879742" y="6349833"/>
            <a:ext cx="2700000" cy="316800"/>
          </a:xfrm>
        </p:spPr>
        <p:txBody>
          <a:bodyPr wrap="square">
            <a:normAutofit/>
          </a:bodyPr>
          <a:lstStyle>
            <a:lvl1pPr>
              <a:defRPr>
                <a:latin typeface="Arial" panose="020B0604020202020204" pitchFamily="34" charset="0"/>
                <a:ea typeface="微软雅黑" panose="020B0503020204020204" charset="-122"/>
              </a:defRPr>
            </a:lvl1p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12"/>
            </p:custDataLst>
          </p:nvPr>
        </p:nvSpPr>
        <p:spPr>
          <a:xfrm>
            <a:off x="4116000" y="6349833"/>
            <a:ext cx="3960000" cy="316800"/>
          </a:xfrm>
        </p:spPr>
        <p:txBody>
          <a:bodyPr wrap="square">
            <a:normAutofit/>
          </a:bodyPr>
          <a:lstStyle>
            <a:lvl1pPr>
              <a:defRPr>
                <a:latin typeface="Arial" panose="020B0604020202020204" pitchFamily="34" charset="0"/>
                <a:ea typeface="微软雅黑" panose="020B0503020204020204" charset="-122"/>
              </a:defRPr>
            </a:lvl1pPr>
          </a:lstStyle>
          <a:p>
            <a:endParaRPr lang="zh-CN" altLang="en-US" dirty="0"/>
          </a:p>
        </p:txBody>
      </p:sp>
      <p:sp>
        <p:nvSpPr>
          <p:cNvPr id="7" name="灯片编号占位符 6"/>
          <p:cNvSpPr>
            <a:spLocks noGrp="1"/>
          </p:cNvSpPr>
          <p:nvPr>
            <p:ph type="sldNum" sz="quarter" idx="12"/>
            <p:custDataLst>
              <p:tags r:id="rId13"/>
            </p:custDataLst>
          </p:nvPr>
        </p:nvSpPr>
        <p:spPr>
          <a:xfrm>
            <a:off x="8610600" y="6349833"/>
            <a:ext cx="2700000" cy="316800"/>
          </a:xfrm>
        </p:spPr>
        <p:txBody>
          <a:bodyPr wrap="square">
            <a:normAutofit/>
          </a:bodyPr>
          <a:lstStyle>
            <a:lvl1pPr>
              <a:defRPr>
                <a:latin typeface="Arial" panose="020B0604020202020204" pitchFamily="34" charset="0"/>
                <a:ea typeface="微软雅黑" panose="020B0503020204020204" charset="-122"/>
              </a:defRPr>
            </a:lvl1pPr>
          </a:lstStyle>
          <a:p>
            <a:fld id="{FABC47A4-756D-490B-A52F-7D9E2C9FC05F}"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7EDAD53D-8A36-4298-8A68-41675434C27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B9A7D43-4CEA-4845-B182-C21026152149}" type="slidenum">
              <a:rPr lang="zh-CN" altLang="en-US" smtClean="0"/>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bg>
      <p:bgPr>
        <a:solidFill>
          <a:schemeClr val="bg2"/>
        </a:solidFill>
        <a:effectLst/>
      </p:bgPr>
    </p:bg>
    <p:spTree>
      <p:nvGrpSpPr>
        <p:cNvPr id="1" name=""/>
        <p:cNvGrpSpPr/>
        <p:nvPr/>
      </p:nvGrpSpPr>
      <p:grpSpPr>
        <a:xfrm>
          <a:off x="0" y="0"/>
          <a:ext cx="0" cy="0"/>
          <a:chOff x="0" y="0"/>
          <a:chExt cx="0" cy="0"/>
        </a:xfrm>
      </p:grpSpPr>
      <p:pic>
        <p:nvPicPr>
          <p:cNvPr id="8" name="图片 7"/>
          <p:cNvPicPr/>
          <p:nvPr userDrawn="1">
            <p:custDataLst>
              <p:tags r:id="rId2"/>
            </p:custDataLst>
          </p:nvPr>
        </p:nvPicPr>
        <p:blipFill>
          <a:blip r:embed="rId3" r:link="rId4" cstate="print">
            <a:extLst>
              <a:ext uri="{28A0092B-C50C-407E-A947-70E740481C1C}">
                <a14:useLocalDpi xmlns:a14="http://schemas.microsoft.com/office/drawing/2010/main" val="0"/>
              </a:ext>
            </a:extLst>
          </a:blip>
          <a:stretch>
            <a:fillRect/>
          </a:stretch>
        </p:blipFill>
        <p:spPr>
          <a:xfrm>
            <a:off x="0" y="0"/>
            <a:ext cx="720090" cy="601754"/>
          </a:xfrm>
          <a:prstGeom prst="rect">
            <a:avLst/>
          </a:prstGeom>
        </p:spPr>
      </p:pic>
      <p:pic>
        <p:nvPicPr>
          <p:cNvPr id="7" name="图片 6"/>
          <p:cNvPicPr/>
          <p:nvPr userDrawn="1">
            <p:custDataLst>
              <p:tags r:id="rId5"/>
            </p:custDataLst>
          </p:nvPr>
        </p:nvPicPr>
        <p:blipFill>
          <a:blip r:embed="rId6" r:link="rId7" cstate="print">
            <a:extLst>
              <a:ext uri="{28A0092B-C50C-407E-A947-70E740481C1C}">
                <a14:useLocalDpi xmlns:a14="http://schemas.microsoft.com/office/drawing/2010/main" val="0"/>
              </a:ext>
            </a:extLst>
          </a:blip>
          <a:stretch>
            <a:fillRect/>
          </a:stretch>
        </p:blipFill>
        <p:spPr>
          <a:xfrm>
            <a:off x="11471910" y="0"/>
            <a:ext cx="720090" cy="601754"/>
          </a:xfrm>
          <a:prstGeom prst="rect">
            <a:avLst/>
          </a:prstGeom>
        </p:spPr>
      </p:pic>
      <p:sp>
        <p:nvSpPr>
          <p:cNvPr id="2" name="竖排标题 1"/>
          <p:cNvSpPr>
            <a:spLocks noGrp="1"/>
          </p:cNvSpPr>
          <p:nvPr>
            <p:ph type="title" orient="vert"/>
            <p:custDataLst>
              <p:tags r:id="rId8"/>
            </p:custDataLst>
          </p:nvPr>
        </p:nvSpPr>
        <p:spPr>
          <a:xfrm>
            <a:off x="10571135" y="952508"/>
            <a:ext cx="950984" cy="5388907"/>
          </a:xfrm>
        </p:spPr>
        <p:txBody>
          <a:bodyPr vert="eaVert" wrap="square" lIns="90170" tIns="46990" rIns="90170" bIns="46990" rtlCol="0" anchor="ctr" anchorCtr="0">
            <a:normAutofit/>
          </a:bodyPr>
          <a:lstStyle>
            <a:lvl1pPr marL="0" marR="0" lvl="0" algn="l" defTabSz="914400" rtl="0" eaLnBrk="1" fontAlgn="auto" latinLnBrk="0" hangingPunct="1">
              <a:lnSpc>
                <a:spcPct val="100000"/>
              </a:lnSpc>
              <a:spcAft>
                <a:spcPts val="0"/>
              </a:spcAft>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a:r>
              <a:rPr>
                <a:sym typeface="+mn-ea"/>
              </a:rPr>
              <a:t>单击此处编辑母版标题样式</a:t>
            </a:r>
            <a:endParaRPr>
              <a:sym typeface="+mn-ea"/>
            </a:endParaRPr>
          </a:p>
        </p:txBody>
      </p:sp>
      <p:sp>
        <p:nvSpPr>
          <p:cNvPr id="3" name="竖排文字占位符 2"/>
          <p:cNvSpPr>
            <a:spLocks noGrp="1"/>
          </p:cNvSpPr>
          <p:nvPr>
            <p:ph type="body" orient="vert" idx="1"/>
            <p:custDataLst>
              <p:tags r:id="rId9"/>
            </p:custDataLst>
          </p:nvPr>
        </p:nvSpPr>
        <p:spPr>
          <a:xfrm>
            <a:off x="669925" y="952500"/>
            <a:ext cx="9828101" cy="5388907"/>
          </a:xfrm>
        </p:spPr>
        <p:txBody>
          <a:bodyPr vert="eaVert" wrap="square">
            <a:normAutofit/>
          </a:bodyPr>
          <a:lstStyle>
            <a:lvl1pPr indent="0" eaLnBrk="1" fontAlgn="auto" latinLnBrk="0" hangingPunct="1">
              <a:defRPr>
                <a:solidFill>
                  <a:schemeClr val="tx1"/>
                </a:solidFill>
                <a:latin typeface="Arial" panose="020B0604020202020204" pitchFamily="34" charset="0"/>
                <a:ea typeface="微软雅黑" panose="020B0503020204020204" charset="-122"/>
              </a:defRPr>
            </a:lvl1pPr>
            <a:lvl2pPr indent="0" eaLnBrk="1" fontAlgn="auto" latinLnBrk="0" hangingPunct="1">
              <a:defRPr>
                <a:solidFill>
                  <a:schemeClr val="tx1"/>
                </a:solidFill>
                <a:latin typeface="Arial" panose="020B0604020202020204" pitchFamily="34" charset="0"/>
                <a:ea typeface="微软雅黑" panose="020B0503020204020204" charset="-122"/>
              </a:defRPr>
            </a:lvl2pPr>
            <a:lvl3pPr indent="0" eaLnBrk="1" fontAlgn="auto" latinLnBrk="0" hangingPunct="1">
              <a:defRPr>
                <a:solidFill>
                  <a:schemeClr val="tx1"/>
                </a:solidFill>
                <a:latin typeface="Arial" panose="020B0604020202020204" pitchFamily="34" charset="0"/>
                <a:ea typeface="微软雅黑" panose="020B0503020204020204" charset="-122"/>
              </a:defRPr>
            </a:lvl3pPr>
            <a:lvl4pPr indent="0" eaLnBrk="1" fontAlgn="auto" latinLnBrk="0" hangingPunct="1">
              <a:defRPr>
                <a:solidFill>
                  <a:schemeClr val="tx1"/>
                </a:solidFill>
                <a:latin typeface="Arial" panose="020B0604020202020204" pitchFamily="34" charset="0"/>
                <a:ea typeface="微软雅黑" panose="020B0503020204020204" charset="-122"/>
              </a:defRPr>
            </a:lvl4pPr>
            <a:lvl5pPr indent="0" eaLnBrk="1" fontAlgn="auto" latinLnBrk="0" hangingPunct="1">
              <a:defRPr>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10"/>
            </p:custDataLst>
          </p:nvPr>
        </p:nvSpPr>
        <p:spPr>
          <a:xfrm>
            <a:off x="879742" y="6349833"/>
            <a:ext cx="2700000" cy="316800"/>
          </a:xfrm>
        </p:spPr>
        <p:txBody>
          <a:bodyPr wrap="square">
            <a:normAutofit/>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11"/>
            </p:custDataLst>
          </p:nvPr>
        </p:nvSpPr>
        <p:spPr>
          <a:xfrm>
            <a:off x="4116000" y="6349833"/>
            <a:ext cx="3960000" cy="316800"/>
          </a:xfrm>
        </p:spPr>
        <p:txBody>
          <a:bodyPr wrap="square">
            <a:normAutofit/>
          </a:bodyPr>
          <a:lstStyle>
            <a:lvl1pPr>
              <a:defRPr>
                <a:latin typeface="Arial" panose="020B0604020202020204" pitchFamily="34" charset="0"/>
                <a:ea typeface="微软雅黑" panose="020B0503020204020204" charset="-122"/>
              </a:defRPr>
            </a:lvl1pPr>
          </a:lstStyle>
          <a:p>
            <a:endParaRPr lang="zh-CN" altLang="en-US"/>
          </a:p>
        </p:txBody>
      </p:sp>
      <p:sp>
        <p:nvSpPr>
          <p:cNvPr id="6" name="灯片编号占位符 5"/>
          <p:cNvSpPr>
            <a:spLocks noGrp="1"/>
          </p:cNvSpPr>
          <p:nvPr>
            <p:ph type="sldNum" sz="quarter" idx="12"/>
            <p:custDataLst>
              <p:tags r:id="rId12"/>
            </p:custDataLst>
          </p:nvPr>
        </p:nvSpPr>
        <p:spPr>
          <a:xfrm>
            <a:off x="8610600" y="6349833"/>
            <a:ext cx="2700000" cy="316800"/>
          </a:xfrm>
        </p:spPr>
        <p:txBody>
          <a:bodyPr wrap="square">
            <a:normAutofit/>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内容">
    <p:bg>
      <p:bgPr>
        <a:solidFill>
          <a:schemeClr val="bg2"/>
        </a:solidFill>
        <a:effectLst/>
      </p:bgPr>
    </p:bg>
    <p:spTree>
      <p:nvGrpSpPr>
        <p:cNvPr id="1" name=""/>
        <p:cNvGrpSpPr/>
        <p:nvPr/>
      </p:nvGrpSpPr>
      <p:grpSpPr>
        <a:xfrm>
          <a:off x="0" y="0"/>
          <a:ext cx="0" cy="0"/>
          <a:chOff x="0" y="0"/>
          <a:chExt cx="0" cy="0"/>
        </a:xfrm>
      </p:grpSpPr>
      <p:pic>
        <p:nvPicPr>
          <p:cNvPr id="8" name="图片 7"/>
          <p:cNvPicPr/>
          <p:nvPr userDrawn="1">
            <p:custDataLst>
              <p:tags r:id="rId2"/>
            </p:custDataLst>
          </p:nvPr>
        </p:nvPicPr>
        <p:blipFill>
          <a:blip r:embed="rId3" r:link="rId4" cstate="print">
            <a:extLst>
              <a:ext uri="{28A0092B-C50C-407E-A947-70E740481C1C}">
                <a14:useLocalDpi xmlns:a14="http://schemas.microsoft.com/office/drawing/2010/main" val="0"/>
              </a:ext>
            </a:extLst>
          </a:blip>
          <a:stretch>
            <a:fillRect/>
          </a:stretch>
        </p:blipFill>
        <p:spPr>
          <a:xfrm>
            <a:off x="0" y="0"/>
            <a:ext cx="720090" cy="601754"/>
          </a:xfrm>
          <a:prstGeom prst="rect">
            <a:avLst/>
          </a:prstGeom>
        </p:spPr>
      </p:pic>
      <p:pic>
        <p:nvPicPr>
          <p:cNvPr id="6" name="图片 5"/>
          <p:cNvPicPr/>
          <p:nvPr userDrawn="1">
            <p:custDataLst>
              <p:tags r:id="rId5"/>
            </p:custDataLst>
          </p:nvPr>
        </p:nvPicPr>
        <p:blipFill>
          <a:blip r:embed="rId6" r:link="rId7" cstate="print">
            <a:extLst>
              <a:ext uri="{28A0092B-C50C-407E-A947-70E740481C1C}">
                <a14:useLocalDpi xmlns:a14="http://schemas.microsoft.com/office/drawing/2010/main" val="0"/>
              </a:ext>
            </a:extLst>
          </a:blip>
          <a:stretch>
            <a:fillRect/>
          </a:stretch>
        </p:blipFill>
        <p:spPr>
          <a:xfrm>
            <a:off x="11471910" y="0"/>
            <a:ext cx="720090" cy="601754"/>
          </a:xfrm>
          <a:prstGeom prst="rect">
            <a:avLst/>
          </a:prstGeom>
        </p:spPr>
      </p:pic>
      <p:sp>
        <p:nvSpPr>
          <p:cNvPr id="3" name="日期占位符 2"/>
          <p:cNvSpPr>
            <a:spLocks noGrp="1"/>
          </p:cNvSpPr>
          <p:nvPr>
            <p:ph type="dt" sz="half" idx="10"/>
            <p:custDataLst>
              <p:tags r:id="rId8"/>
            </p:custDataLst>
          </p:nvPr>
        </p:nvSpPr>
        <p:spPr>
          <a:xfrm>
            <a:off x="879742" y="6349833"/>
            <a:ext cx="2700000" cy="316800"/>
          </a:xfrm>
        </p:spPr>
        <p:txBody>
          <a:bodyPr wrap="square">
            <a:normAutofit/>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9"/>
            </p:custDataLst>
          </p:nvPr>
        </p:nvSpPr>
        <p:spPr>
          <a:xfrm>
            <a:off x="4116000" y="6349833"/>
            <a:ext cx="3960000" cy="316800"/>
          </a:xfrm>
        </p:spPr>
        <p:txBody>
          <a:bodyPr wrap="square">
            <a:normAutofit/>
          </a:bodyPr>
          <a:lstStyle>
            <a:lvl1pPr>
              <a:defRPr>
                <a:latin typeface="Arial" panose="020B0604020202020204" pitchFamily="34" charset="0"/>
                <a:ea typeface="微软雅黑" panose="020B0503020204020204" charset="-122"/>
              </a:defRPr>
            </a:lvl1pPr>
          </a:lstStyle>
          <a:p>
            <a:endParaRPr lang="zh-CN" altLang="en-US"/>
          </a:p>
        </p:txBody>
      </p:sp>
      <p:sp>
        <p:nvSpPr>
          <p:cNvPr id="5" name="灯片编号占位符 4"/>
          <p:cNvSpPr>
            <a:spLocks noGrp="1"/>
          </p:cNvSpPr>
          <p:nvPr>
            <p:ph type="sldNum" sz="quarter" idx="12"/>
            <p:custDataLst>
              <p:tags r:id="rId10"/>
            </p:custDataLst>
          </p:nvPr>
        </p:nvSpPr>
        <p:spPr>
          <a:xfrm>
            <a:off x="8610600" y="6349833"/>
            <a:ext cx="2700000" cy="316800"/>
          </a:xfrm>
        </p:spPr>
        <p:txBody>
          <a:bodyPr wrap="square">
            <a:normAutofit/>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11"/>
            </p:custDataLst>
          </p:nvPr>
        </p:nvSpPr>
        <p:spPr>
          <a:xfrm>
            <a:off x="669930" y="952508"/>
            <a:ext cx="10852237" cy="5388907"/>
          </a:xfrm>
        </p:spPr>
        <p:txBody>
          <a:bodyPr wrap="square">
            <a:normAutofit/>
          </a:bodyPr>
          <a:lstStyle>
            <a:lvl1pPr>
              <a:defRPr>
                <a:solidFill>
                  <a:schemeClr val="tx1"/>
                </a:solidFill>
                <a:latin typeface="Arial" panose="020B0604020202020204" pitchFamily="34" charset="0"/>
                <a:ea typeface="微软雅黑" panose="020B0503020204020204" charset="-122"/>
              </a:defRPr>
            </a:lvl1pPr>
            <a:lvl2pPr>
              <a:defRPr>
                <a:solidFill>
                  <a:schemeClr val="tx1"/>
                </a:solidFill>
                <a:latin typeface="Arial" panose="020B0604020202020204" pitchFamily="34" charset="0"/>
                <a:ea typeface="微软雅黑" panose="020B0503020204020204" charset="-122"/>
              </a:defRPr>
            </a:lvl2pPr>
            <a:lvl3pPr>
              <a:defRPr>
                <a:solidFill>
                  <a:schemeClr val="tx1"/>
                </a:solidFill>
                <a:latin typeface="Arial" panose="020B0604020202020204" pitchFamily="34" charset="0"/>
                <a:ea typeface="微软雅黑" panose="020B0503020204020204" charset="-122"/>
              </a:defRPr>
            </a:lvl3pPr>
            <a:lvl4pPr>
              <a:defRPr>
                <a:solidFill>
                  <a:schemeClr val="tx1"/>
                </a:solidFill>
                <a:latin typeface="Arial" panose="020B0604020202020204" pitchFamily="34" charset="0"/>
                <a:ea typeface="微软雅黑" panose="020B0503020204020204" charset="-122"/>
              </a:defRPr>
            </a:lvl4pPr>
            <a:lvl5pPr>
              <a:defRPr>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末尾幻灯片">
    <p:bg>
      <p:bgPr>
        <a:solidFill>
          <a:schemeClr val="tx2"/>
        </a:solidFill>
        <a:effectLst/>
      </p:bgPr>
    </p:bg>
    <p:spTree>
      <p:nvGrpSpPr>
        <p:cNvPr id="1" name=""/>
        <p:cNvGrpSpPr/>
        <p:nvPr/>
      </p:nvGrpSpPr>
      <p:grpSpPr>
        <a:xfrm>
          <a:off x="0" y="0"/>
          <a:ext cx="0" cy="0"/>
          <a:chOff x="0" y="0"/>
          <a:chExt cx="0" cy="0"/>
        </a:xfrm>
      </p:grpSpPr>
      <p:pic>
        <p:nvPicPr>
          <p:cNvPr id="6" name="图片 5"/>
          <p:cNvPicPr/>
          <p:nvPr userDrawn="1">
            <p:custDataLst>
              <p:tags r:id="rId2"/>
            </p:custDataLst>
          </p:nvPr>
        </p:nvPicPr>
        <p:blipFill>
          <a:blip r:embed="rId3" r:link="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日期占位符 2"/>
          <p:cNvSpPr>
            <a:spLocks noGrp="1"/>
          </p:cNvSpPr>
          <p:nvPr>
            <p:ph type="dt" sz="half" idx="10"/>
            <p:custDataLst>
              <p:tags r:id="rId5"/>
            </p:custDataLst>
          </p:nvPr>
        </p:nvSpPr>
        <p:spPr>
          <a:xfrm>
            <a:off x="879742" y="6349833"/>
            <a:ext cx="2700000" cy="316800"/>
          </a:xfrm>
        </p:spPr>
        <p:txBody>
          <a:bodyPr wrap="square">
            <a:normAutofit/>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6"/>
            </p:custDataLst>
          </p:nvPr>
        </p:nvSpPr>
        <p:spPr>
          <a:xfrm>
            <a:off x="4116000" y="6349833"/>
            <a:ext cx="3960000" cy="316800"/>
          </a:xfrm>
        </p:spPr>
        <p:txBody>
          <a:bodyPr wrap="square">
            <a:normAutofit/>
          </a:bodyPr>
          <a:lstStyle>
            <a:lvl1pPr>
              <a:defRPr>
                <a:latin typeface="Arial" panose="020B0604020202020204" pitchFamily="34" charset="0"/>
                <a:ea typeface="微软雅黑" panose="020B0503020204020204" charset="-122"/>
              </a:defRPr>
            </a:lvl1pPr>
          </a:lstStyle>
          <a:p>
            <a:endParaRPr lang="zh-CN" altLang="en-US"/>
          </a:p>
        </p:txBody>
      </p:sp>
      <p:sp>
        <p:nvSpPr>
          <p:cNvPr id="5" name="灯片编号占位符 4"/>
          <p:cNvSpPr>
            <a:spLocks noGrp="1"/>
          </p:cNvSpPr>
          <p:nvPr>
            <p:ph type="sldNum" sz="quarter" idx="12"/>
            <p:custDataLst>
              <p:tags r:id="rId7"/>
            </p:custDataLst>
          </p:nvPr>
        </p:nvSpPr>
        <p:spPr>
          <a:xfrm>
            <a:off x="8610600" y="6349833"/>
            <a:ext cx="2700000" cy="316800"/>
          </a:xfrm>
        </p:spPr>
        <p:txBody>
          <a:bodyPr wrap="square">
            <a:normAutofit/>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a:p>
        </p:txBody>
      </p:sp>
      <p:sp>
        <p:nvSpPr>
          <p:cNvPr id="7" name="文本占位符 6"/>
          <p:cNvSpPr>
            <a:spLocks noGrp="1"/>
          </p:cNvSpPr>
          <p:nvPr>
            <p:ph type="body" idx="14" hasCustomPrompt="1"/>
            <p:custDataLst>
              <p:tags r:id="rId8"/>
            </p:custDataLst>
          </p:nvPr>
        </p:nvSpPr>
        <p:spPr>
          <a:xfrm>
            <a:off x="1480330" y="3571875"/>
            <a:ext cx="3960000" cy="425967"/>
          </a:xfrm>
        </p:spPr>
        <p:txBody>
          <a:bodyPr vert="horz" wrap="square" lIns="90170" tIns="46990" rIns="90170" bIns="46990" anchor="ctr" anchorCtr="0">
            <a:normAutofit/>
          </a:bodyPr>
          <a:lstStyle>
            <a:lvl1pPr marL="342900" marR="0" indent="-342900" algn="ctr" rtl="0" eaLnBrk="1" fontAlgn="auto">
              <a:lnSpc>
                <a:spcPct val="120000"/>
              </a:lnSpc>
              <a:spcBef>
                <a:spcPts val="0"/>
              </a:spcBef>
              <a:spcAft>
                <a:spcPts val="0"/>
              </a:spcAft>
              <a:buClrTx/>
              <a:buSzPts val="1800"/>
              <a:buFont typeface="Arial" panose="020B0604020202020204" pitchFamily="34" charset="0"/>
              <a:buNone/>
              <a:defRPr sz="1800" b="0" spc="200">
                <a:solidFill>
                  <a:schemeClr val="tx1">
                    <a:lumMod val="85000"/>
                    <a:lumOff val="15000"/>
                  </a:schemeClr>
                </a:solidFill>
                <a:latin typeface="Arial" panose="020B0604020202020204" pitchFamily="34" charset="0"/>
                <a:ea typeface="微软雅黑" panose="020B0503020204020204" charset="-122"/>
              </a:defRPr>
            </a:lvl1pPr>
          </a:lstStyle>
          <a:p>
            <a:pPr marL="0" marR="0" lvl="0" indent="0" algn="l" defTabSz="914400" rtl="0" eaLnBrk="1" fontAlgn="auto" latinLnBrk="0" hangingPunct="1">
              <a:lnSpc>
                <a:spcPct val="120000"/>
              </a:lnSpc>
              <a:spcBef>
                <a:spcPts val="0"/>
              </a:spcBef>
              <a:spcAft>
                <a:spcPts val="0"/>
              </a:spcAft>
              <a:buClr>
                <a:schemeClr val="tx1">
                  <a:lumMod val="65000"/>
                  <a:lumOff val="35000"/>
                </a:schemeClr>
              </a:buClr>
              <a:buSzPts val="1800"/>
              <a:buFont typeface="Arial" panose="020B0604020202020204" pitchFamily="34" charset="0"/>
              <a:buNone/>
            </a:pPr>
            <a:r>
              <a:rPr lang="zh-CN" altLang="en-US" dirty="0"/>
              <a:t>单击此处编辑副标题</a:t>
            </a:r>
            <a:endParaRPr lang="zh-CN" altLang="en-US" dirty="0"/>
          </a:p>
        </p:txBody>
      </p:sp>
      <p:sp>
        <p:nvSpPr>
          <p:cNvPr id="2" name="标题 1"/>
          <p:cNvSpPr>
            <a:spLocks noGrp="1"/>
          </p:cNvSpPr>
          <p:nvPr>
            <p:ph type="title" idx="13" hasCustomPrompt="1"/>
            <p:custDataLst>
              <p:tags r:id="rId9"/>
            </p:custDataLst>
          </p:nvPr>
        </p:nvSpPr>
        <p:spPr>
          <a:xfrm>
            <a:off x="1480330" y="2195195"/>
            <a:ext cx="3960000" cy="1172210"/>
          </a:xfrm>
        </p:spPr>
        <p:txBody>
          <a:bodyPr vert="horz" wrap="square" lIns="90170" tIns="46990" rIns="90170" bIns="0" anchor="b" anchorCtr="0">
            <a:normAutofit/>
          </a:bodyPr>
          <a:lstStyle>
            <a:lvl1pPr marL="0" marR="0" indent="0" algn="l" defTabSz="914400" rtl="0" eaLnBrk="1" fontAlgn="auto" latinLnBrk="0" hangingPunct="1">
              <a:lnSpc>
                <a:spcPct val="100000"/>
              </a:lnSpc>
              <a:spcBef>
                <a:spcPct val="0"/>
              </a:spcBef>
              <a:spcAft>
                <a:spcPts val="0"/>
              </a:spcAft>
              <a:buClrTx/>
              <a:buSzPts val="6600"/>
              <a:buFont typeface="Arial" panose="020B0604020202020204" pitchFamily="34" charset="0"/>
              <a:buNone/>
              <a:defRPr sz="6600" b="0" spc="700">
                <a:solidFill>
                  <a:schemeClr val="tx1">
                    <a:lumMod val="85000"/>
                    <a:lumOff val="15000"/>
                  </a:schemeClr>
                </a:solidFill>
                <a:latin typeface="Arial" panose="020B0604020202020204" pitchFamily="34" charset="0"/>
                <a:ea typeface="汉仪旗黑-85S" panose="00020600040101010101" pitchFamily="18" charset="-122"/>
              </a:defRPr>
            </a:lvl1pPr>
          </a:lstStyle>
          <a:p>
            <a:r>
              <a:rPr lang="zh-CN" altLang="en-US" dirty="0"/>
              <a:t>编辑标题</a:t>
            </a:r>
            <a:endParaRPr lang="zh-CN" altLang="en-US" dirty="0"/>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通用">
    <p:bg>
      <p:bgPr>
        <a:solidFill>
          <a:schemeClr val="bg2"/>
        </a:solidFill>
        <a:effectLst/>
      </p:bgPr>
    </p:bg>
    <p:spTree>
      <p:nvGrpSpPr>
        <p:cNvPr id="1" name=""/>
        <p:cNvGrpSpPr/>
        <p:nvPr/>
      </p:nvGrpSpPr>
      <p:grpSpPr>
        <a:xfrm>
          <a:off x="0" y="0"/>
          <a:ext cx="0" cy="0"/>
          <a:chOff x="0" y="0"/>
          <a:chExt cx="0" cy="0"/>
        </a:xfrm>
      </p:grpSpPr>
      <p:pic>
        <p:nvPicPr>
          <p:cNvPr id="7" name="图片 6"/>
          <p:cNvPicPr/>
          <p:nvPr userDrawn="1">
            <p:custDataLst>
              <p:tags r:id="rId2"/>
            </p:custDataLst>
          </p:nvPr>
        </p:nvPicPr>
        <p:blipFill>
          <a:blip r:embed="rId3" r:link="rId4" cstate="print">
            <a:extLst>
              <a:ext uri="{28A0092B-C50C-407E-A947-70E740481C1C}">
                <a14:useLocalDpi xmlns:a14="http://schemas.microsoft.com/office/drawing/2010/main" val="0"/>
              </a:ext>
            </a:extLst>
          </a:blip>
          <a:stretch>
            <a:fillRect/>
          </a:stretch>
        </p:blipFill>
        <p:spPr>
          <a:xfrm>
            <a:off x="0" y="0"/>
            <a:ext cx="720090" cy="601754"/>
          </a:xfrm>
          <a:prstGeom prst="rect">
            <a:avLst/>
          </a:prstGeom>
        </p:spPr>
      </p:pic>
      <p:pic>
        <p:nvPicPr>
          <p:cNvPr id="6" name="图片 5"/>
          <p:cNvPicPr/>
          <p:nvPr userDrawn="1">
            <p:custDataLst>
              <p:tags r:id="rId5"/>
            </p:custDataLst>
          </p:nvPr>
        </p:nvPicPr>
        <p:blipFill>
          <a:blip r:embed="rId6" r:link="rId7" cstate="print">
            <a:extLst>
              <a:ext uri="{28A0092B-C50C-407E-A947-70E740481C1C}">
                <a14:useLocalDpi xmlns:a14="http://schemas.microsoft.com/office/drawing/2010/main" val="0"/>
              </a:ext>
            </a:extLst>
          </a:blip>
          <a:stretch>
            <a:fillRect/>
          </a:stretch>
        </p:blipFill>
        <p:spPr>
          <a:xfrm>
            <a:off x="11471910" y="0"/>
            <a:ext cx="720090" cy="601754"/>
          </a:xfrm>
          <a:prstGeom prst="rect">
            <a:avLst/>
          </a:prstGeom>
        </p:spPr>
      </p:pic>
      <p:sp>
        <p:nvSpPr>
          <p:cNvPr id="2" name="标题 1"/>
          <p:cNvSpPr>
            <a:spLocks noGrp="1"/>
          </p:cNvSpPr>
          <p:nvPr>
            <p:ph type="title"/>
            <p:custDataLst>
              <p:tags r:id="rId8"/>
            </p:custDataLst>
          </p:nvPr>
        </p:nvSpPr>
        <p:spPr>
          <a:xfrm>
            <a:off x="669882" y="443230"/>
            <a:ext cx="10852237" cy="441964"/>
          </a:xfrm>
        </p:spPr>
        <p:txBody>
          <a:bodyPr wrap="square">
            <a:normAutofit/>
          </a:bodyPr>
          <a:lstStyle>
            <a:lvl1pPr>
              <a:defRPr baseline="0">
                <a:solidFill>
                  <a:schemeClr val="tx1"/>
                </a:solidFill>
                <a:latin typeface="Arial" panose="020B0604020202020204" pitchFamily="34" charset="0"/>
                <a:ea typeface="微软雅黑" panose="020B0503020204020204"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9"/>
            </p:custDataLst>
          </p:nvPr>
        </p:nvSpPr>
        <p:spPr>
          <a:xfrm>
            <a:off x="879742" y="6349833"/>
            <a:ext cx="2700000" cy="316800"/>
          </a:xfrm>
        </p:spPr>
        <p:txBody>
          <a:bodyPr wrap="square">
            <a:normAutofit/>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0"/>
            </p:custDataLst>
          </p:nvPr>
        </p:nvSpPr>
        <p:spPr>
          <a:xfrm>
            <a:off x="4116000" y="6349833"/>
            <a:ext cx="3960000" cy="316800"/>
          </a:xfrm>
        </p:spPr>
        <p:txBody>
          <a:bodyPr wrap="square">
            <a:normAutofit/>
          </a:bodyPr>
          <a:lstStyle>
            <a:lvl1pPr>
              <a:defRPr>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11"/>
            </p:custDataLst>
          </p:nvPr>
        </p:nvSpPr>
        <p:spPr>
          <a:xfrm>
            <a:off x="8610600" y="6349833"/>
            <a:ext cx="2700000" cy="316800"/>
          </a:xfrm>
        </p:spPr>
        <p:txBody>
          <a:bodyPr wrap="square">
            <a:normAutofit/>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dirty="0"/>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相框">
    <p:bg>
      <p:bgPr>
        <a:solidFill>
          <a:schemeClr val="bg2"/>
        </a:solidFill>
        <a:effectLst/>
      </p:bgPr>
    </p:bg>
    <p:spTree>
      <p:nvGrpSpPr>
        <p:cNvPr id="1" name=""/>
        <p:cNvGrpSpPr/>
        <p:nvPr/>
      </p:nvGrpSpPr>
      <p:grpSpPr>
        <a:xfrm>
          <a:off x="0" y="0"/>
          <a:ext cx="0" cy="0"/>
          <a:chOff x="0" y="0"/>
          <a:chExt cx="0" cy="0"/>
        </a:xfrm>
      </p:grpSpPr>
      <p:sp>
        <p:nvSpPr>
          <p:cNvPr id="10" name="矩形 9"/>
          <p:cNvSpPr/>
          <p:nvPr userDrawn="1">
            <p:custDataLst>
              <p:tags r:id="rId2"/>
            </p:custDataLst>
          </p:nvPr>
        </p:nvSpPr>
        <p:spPr>
          <a:xfrm>
            <a:off x="292075" y="303809"/>
            <a:ext cx="11607851" cy="6250382"/>
          </a:xfrm>
          <a:prstGeom prst="rect">
            <a:avLst/>
          </a:prstGeom>
          <a:solidFill>
            <a:schemeClr val="tx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p>
        </p:txBody>
      </p:sp>
      <p:pic>
        <p:nvPicPr>
          <p:cNvPr id="9" name="图片 8"/>
          <p:cNvPicPr/>
          <p:nvPr userDrawn="1">
            <p:custDataLst>
              <p:tags r:id="rId3"/>
            </p:custDataLst>
          </p:nvPr>
        </p:nvPicPr>
        <p:blipFill>
          <a:blip r:embed="rId4" r:link="rId5" cstate="print">
            <a:extLst>
              <a:ext uri="{28A0092B-C50C-407E-A947-70E740481C1C}">
                <a14:useLocalDpi xmlns:a14="http://schemas.microsoft.com/office/drawing/2010/main" val="0"/>
              </a:ext>
            </a:extLst>
          </a:blip>
          <a:stretch>
            <a:fillRect/>
          </a:stretch>
        </p:blipFill>
        <p:spPr>
          <a:xfrm>
            <a:off x="0" y="0"/>
            <a:ext cx="720090" cy="601754"/>
          </a:xfrm>
          <a:prstGeom prst="rect">
            <a:avLst/>
          </a:prstGeom>
        </p:spPr>
      </p:pic>
      <p:pic>
        <p:nvPicPr>
          <p:cNvPr id="8" name="图片 7"/>
          <p:cNvPicPr/>
          <p:nvPr userDrawn="1">
            <p:custDataLst>
              <p:tags r:id="rId6"/>
            </p:custDataLst>
          </p:nvPr>
        </p:nvPicPr>
        <p:blipFill>
          <a:blip r:embed="rId7" r:link="rId8" cstate="print">
            <a:extLst>
              <a:ext uri="{28A0092B-C50C-407E-A947-70E740481C1C}">
                <a14:useLocalDpi xmlns:a14="http://schemas.microsoft.com/office/drawing/2010/main" val="0"/>
              </a:ext>
            </a:extLst>
          </a:blip>
          <a:stretch>
            <a:fillRect/>
          </a:stretch>
        </p:blipFill>
        <p:spPr>
          <a:xfrm>
            <a:off x="11471910" y="0"/>
            <a:ext cx="720090" cy="601754"/>
          </a:xfrm>
          <a:prstGeom prst="rect">
            <a:avLst/>
          </a:prstGeom>
        </p:spPr>
      </p:pic>
      <p:sp>
        <p:nvSpPr>
          <p:cNvPr id="2" name="标题 1"/>
          <p:cNvSpPr>
            <a:spLocks noGrp="1"/>
          </p:cNvSpPr>
          <p:nvPr>
            <p:ph type="title" hasCustomPrompt="1"/>
            <p:custDataLst>
              <p:tags r:id="rId9"/>
            </p:custDataLst>
          </p:nvPr>
        </p:nvSpPr>
        <p:spPr>
          <a:xfrm>
            <a:off x="1281600" y="1249200"/>
            <a:ext cx="9626400" cy="723600"/>
          </a:xfrm>
        </p:spPr>
        <p:txBody>
          <a:bodyPr wrap="square" anchor="ctr">
            <a:normAutofit/>
          </a:bodyPr>
          <a:lstStyle>
            <a:lvl1pPr>
              <a:defRPr sz="3200" baseline="0">
                <a:solidFill>
                  <a:schemeClr val="tx1"/>
                </a:solidFill>
                <a:latin typeface="Arial" panose="020B0604020202020204" pitchFamily="34" charset="0"/>
                <a:ea typeface="微软雅黑" panose="020B0503020204020204" charset="-122"/>
              </a:defRPr>
            </a:lvl1pPr>
          </a:lstStyle>
          <a:p>
            <a:r>
              <a:rPr lang="zh-CN" altLang="en-US" dirty="0"/>
              <a:t>单击此处编辑标题</a:t>
            </a:r>
            <a:endParaRPr lang="zh-CN" altLang="en-US" dirty="0"/>
          </a:p>
        </p:txBody>
      </p:sp>
      <p:sp>
        <p:nvSpPr>
          <p:cNvPr id="7" name="内容占位符 6"/>
          <p:cNvSpPr>
            <a:spLocks noGrp="1"/>
          </p:cNvSpPr>
          <p:nvPr>
            <p:ph sz="quarter" idx="13"/>
            <p:custDataLst>
              <p:tags r:id="rId10"/>
            </p:custDataLst>
          </p:nvPr>
        </p:nvSpPr>
        <p:spPr>
          <a:xfrm>
            <a:off x="1281113" y="2163600"/>
            <a:ext cx="9626600" cy="3445200"/>
          </a:xfrm>
        </p:spPr>
        <p:txBody>
          <a:bodyPr wrap="square">
            <a:normAutofit/>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3" name="日期占位符 2"/>
          <p:cNvSpPr>
            <a:spLocks noGrp="1"/>
          </p:cNvSpPr>
          <p:nvPr>
            <p:ph type="dt" sz="half" idx="10"/>
            <p:custDataLst>
              <p:tags r:id="rId11"/>
            </p:custDataLst>
          </p:nvPr>
        </p:nvSpPr>
        <p:spPr>
          <a:xfrm>
            <a:off x="879742" y="6349833"/>
            <a:ext cx="2700000" cy="316800"/>
          </a:xfrm>
        </p:spPr>
        <p:txBody>
          <a:bodyPr wrap="square">
            <a:normAutofit/>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2"/>
            </p:custDataLst>
          </p:nvPr>
        </p:nvSpPr>
        <p:spPr>
          <a:xfrm>
            <a:off x="4116000" y="6349833"/>
            <a:ext cx="3960000" cy="316800"/>
          </a:xfrm>
        </p:spPr>
        <p:txBody>
          <a:bodyPr wrap="square">
            <a:normAutofit/>
          </a:bodyPr>
          <a:lstStyle>
            <a:lvl1pPr>
              <a:defRPr>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13"/>
            </p:custDataLst>
          </p:nvPr>
        </p:nvSpPr>
        <p:spPr>
          <a:xfrm>
            <a:off x="8610600" y="6349833"/>
            <a:ext cx="2700000" cy="316800"/>
          </a:xfrm>
        </p:spPr>
        <p:txBody>
          <a:bodyPr wrap="square">
            <a:normAutofit/>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dirty="0"/>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左右">
    <p:bg>
      <p:bgPr>
        <a:solidFill>
          <a:schemeClr val="bg2"/>
        </a:solidFill>
        <a:effectLst/>
      </p:bgPr>
    </p:bg>
    <p:spTree>
      <p:nvGrpSpPr>
        <p:cNvPr id="1" name=""/>
        <p:cNvGrpSpPr/>
        <p:nvPr/>
      </p:nvGrpSpPr>
      <p:grpSpPr>
        <a:xfrm>
          <a:off x="0" y="0"/>
          <a:ext cx="0" cy="0"/>
          <a:chOff x="0" y="0"/>
          <a:chExt cx="0" cy="0"/>
        </a:xfrm>
      </p:grpSpPr>
      <p:sp>
        <p:nvSpPr>
          <p:cNvPr id="10" name="矩形 9"/>
          <p:cNvSpPr/>
          <p:nvPr userDrawn="1">
            <p:custDataLst>
              <p:tags r:id="rId2"/>
            </p:custDataLst>
          </p:nvPr>
        </p:nvSpPr>
        <p:spPr>
          <a:xfrm>
            <a:off x="0" y="0"/>
            <a:ext cx="4824603" cy="6858000"/>
          </a:xfrm>
          <a:prstGeom prst="rect">
            <a:avLst/>
          </a:prstGeom>
          <a:solidFill>
            <a:schemeClr val="tx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p>
        </p:txBody>
      </p:sp>
      <p:pic>
        <p:nvPicPr>
          <p:cNvPr id="8" name="图片 7"/>
          <p:cNvPicPr/>
          <p:nvPr userDrawn="1">
            <p:custDataLst>
              <p:tags r:id="rId3"/>
            </p:custDataLst>
          </p:nvPr>
        </p:nvPicPr>
        <p:blipFill>
          <a:blip r:embed="rId4" r:link="rId5" cstate="print">
            <a:extLst>
              <a:ext uri="{28A0092B-C50C-407E-A947-70E740481C1C}">
                <a14:useLocalDpi xmlns:a14="http://schemas.microsoft.com/office/drawing/2010/main" val="0"/>
              </a:ext>
            </a:extLst>
          </a:blip>
          <a:stretch>
            <a:fillRect/>
          </a:stretch>
        </p:blipFill>
        <p:spPr>
          <a:xfrm>
            <a:off x="11471910" y="0"/>
            <a:ext cx="720090" cy="601754"/>
          </a:xfrm>
          <a:prstGeom prst="rect">
            <a:avLst/>
          </a:prstGeom>
        </p:spPr>
      </p:pic>
      <p:sp>
        <p:nvSpPr>
          <p:cNvPr id="2" name="标题 1"/>
          <p:cNvSpPr>
            <a:spLocks noGrp="1"/>
          </p:cNvSpPr>
          <p:nvPr>
            <p:ph type="title" hasCustomPrompt="1"/>
            <p:custDataLst>
              <p:tags r:id="rId6"/>
            </p:custDataLst>
          </p:nvPr>
        </p:nvSpPr>
        <p:spPr>
          <a:xfrm>
            <a:off x="583200" y="770400"/>
            <a:ext cx="3960000" cy="882000"/>
          </a:xfrm>
        </p:spPr>
        <p:txBody>
          <a:bodyPr wrap="square" anchor="ctr" anchorCtr="0">
            <a:normAutofit/>
          </a:bodyPr>
          <a:lstStyle>
            <a:lvl1pPr>
              <a:defRPr sz="3600" baseline="0">
                <a:solidFill>
                  <a:schemeClr val="tx1"/>
                </a:solidFill>
                <a:latin typeface="Arial" panose="020B0604020202020204" pitchFamily="34" charset="0"/>
                <a:ea typeface="微软雅黑" panose="020B0503020204020204" charset="-122"/>
              </a:defRPr>
            </a:lvl1pPr>
          </a:lstStyle>
          <a:p>
            <a:r>
              <a:rPr lang="zh-CN" altLang="en-US" dirty="0"/>
              <a:t>单击编辑标题</a:t>
            </a:r>
            <a:endParaRPr lang="zh-CN" altLang="en-US" dirty="0"/>
          </a:p>
        </p:txBody>
      </p:sp>
      <p:sp>
        <p:nvSpPr>
          <p:cNvPr id="3" name="日期占位符 2"/>
          <p:cNvSpPr>
            <a:spLocks noGrp="1"/>
          </p:cNvSpPr>
          <p:nvPr>
            <p:ph type="dt" sz="half" idx="10"/>
            <p:custDataLst>
              <p:tags r:id="rId7"/>
            </p:custDataLst>
          </p:nvPr>
        </p:nvSpPr>
        <p:spPr>
          <a:xfrm>
            <a:off x="879742" y="6349833"/>
            <a:ext cx="2700000" cy="316800"/>
          </a:xfrm>
        </p:spPr>
        <p:txBody>
          <a:bodyPr wrap="square">
            <a:normAutofit/>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8"/>
            </p:custDataLst>
          </p:nvPr>
        </p:nvSpPr>
        <p:spPr>
          <a:xfrm>
            <a:off x="4116000" y="6349833"/>
            <a:ext cx="3960000" cy="316800"/>
          </a:xfrm>
        </p:spPr>
        <p:txBody>
          <a:bodyPr wrap="square">
            <a:normAutofit/>
          </a:bodyPr>
          <a:lstStyle>
            <a:lvl1pPr>
              <a:defRPr>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9"/>
            </p:custDataLst>
          </p:nvPr>
        </p:nvSpPr>
        <p:spPr>
          <a:xfrm>
            <a:off x="8610600" y="6349833"/>
            <a:ext cx="2700000" cy="316800"/>
          </a:xfrm>
        </p:spPr>
        <p:txBody>
          <a:bodyPr wrap="square">
            <a:normAutofit/>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10"/>
            </p:custDataLst>
          </p:nvPr>
        </p:nvSpPr>
        <p:spPr>
          <a:xfrm>
            <a:off x="586800" y="1764000"/>
            <a:ext cx="3956400" cy="4093200"/>
          </a:xfrm>
        </p:spPr>
        <p:txBody>
          <a:bodyPr wrap="square">
            <a:normAutofit/>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内容占位符 8"/>
          <p:cNvSpPr>
            <a:spLocks noGrp="1"/>
          </p:cNvSpPr>
          <p:nvPr>
            <p:ph sz="quarter" idx="14"/>
            <p:custDataLst>
              <p:tags r:id="rId11"/>
            </p:custDataLst>
          </p:nvPr>
        </p:nvSpPr>
        <p:spPr>
          <a:xfrm>
            <a:off x="5101200" y="769938"/>
            <a:ext cx="6480000" cy="5087937"/>
          </a:xfrm>
        </p:spPr>
        <p:txBody>
          <a:bodyPr wrap="square">
            <a:normAutofit/>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上下">
    <p:bg>
      <p:bgPr>
        <a:solidFill>
          <a:schemeClr val="bg2"/>
        </a:solidFill>
        <a:effectLst/>
      </p:bgPr>
    </p:bg>
    <p:spTree>
      <p:nvGrpSpPr>
        <p:cNvPr id="1" name=""/>
        <p:cNvGrpSpPr/>
        <p:nvPr/>
      </p:nvGrpSpPr>
      <p:grpSpPr>
        <a:xfrm>
          <a:off x="0" y="0"/>
          <a:ext cx="0" cy="0"/>
          <a:chOff x="0" y="0"/>
          <a:chExt cx="0" cy="0"/>
        </a:xfrm>
      </p:grpSpPr>
      <p:sp>
        <p:nvSpPr>
          <p:cNvPr id="11" name="矩形 10"/>
          <p:cNvSpPr/>
          <p:nvPr userDrawn="1">
            <p:custDataLst>
              <p:tags r:id="rId2"/>
            </p:custDataLst>
          </p:nvPr>
        </p:nvSpPr>
        <p:spPr>
          <a:xfrm>
            <a:off x="0" y="0"/>
            <a:ext cx="12192000" cy="2664333"/>
          </a:xfrm>
          <a:prstGeom prst="rect">
            <a:avLst/>
          </a:prstGeom>
          <a:solidFill>
            <a:schemeClr val="tx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p>
        </p:txBody>
      </p:sp>
      <p:pic>
        <p:nvPicPr>
          <p:cNvPr id="10" name="图片 9"/>
          <p:cNvPicPr/>
          <p:nvPr userDrawn="1">
            <p:custDataLst>
              <p:tags r:id="rId3"/>
            </p:custDataLst>
          </p:nvPr>
        </p:nvPicPr>
        <p:blipFill>
          <a:blip r:embed="rId4" r:link="rId5" cstate="print">
            <a:extLst>
              <a:ext uri="{28A0092B-C50C-407E-A947-70E740481C1C}">
                <a14:useLocalDpi xmlns:a14="http://schemas.microsoft.com/office/drawing/2010/main" val="0"/>
              </a:ext>
            </a:extLst>
          </a:blip>
          <a:stretch>
            <a:fillRect/>
          </a:stretch>
        </p:blipFill>
        <p:spPr>
          <a:xfrm>
            <a:off x="0" y="0"/>
            <a:ext cx="720090" cy="601754"/>
          </a:xfrm>
          <a:prstGeom prst="rect">
            <a:avLst/>
          </a:prstGeom>
        </p:spPr>
      </p:pic>
      <p:pic>
        <p:nvPicPr>
          <p:cNvPr id="8" name="图片 7"/>
          <p:cNvPicPr/>
          <p:nvPr userDrawn="1">
            <p:custDataLst>
              <p:tags r:id="rId6"/>
            </p:custDataLst>
          </p:nvPr>
        </p:nvPicPr>
        <p:blipFill>
          <a:blip r:embed="rId7" r:link="rId8" cstate="print">
            <a:extLst>
              <a:ext uri="{28A0092B-C50C-407E-A947-70E740481C1C}">
                <a14:useLocalDpi xmlns:a14="http://schemas.microsoft.com/office/drawing/2010/main" val="0"/>
              </a:ext>
            </a:extLst>
          </a:blip>
          <a:stretch>
            <a:fillRect/>
          </a:stretch>
        </p:blipFill>
        <p:spPr>
          <a:xfrm>
            <a:off x="11471910" y="0"/>
            <a:ext cx="720090" cy="601754"/>
          </a:xfrm>
          <a:prstGeom prst="rect">
            <a:avLst/>
          </a:prstGeom>
        </p:spPr>
      </p:pic>
      <p:sp>
        <p:nvSpPr>
          <p:cNvPr id="2" name="标题 1"/>
          <p:cNvSpPr>
            <a:spLocks noGrp="1"/>
          </p:cNvSpPr>
          <p:nvPr>
            <p:ph type="title"/>
            <p:custDataLst>
              <p:tags r:id="rId9"/>
            </p:custDataLst>
          </p:nvPr>
        </p:nvSpPr>
        <p:spPr>
          <a:xfrm>
            <a:off x="612000" y="781200"/>
            <a:ext cx="10976400" cy="626400"/>
          </a:xfrm>
        </p:spPr>
        <p:txBody>
          <a:bodyPr wrap="square" anchor="ctr">
            <a:normAutofit/>
          </a:bodyPr>
          <a:lstStyle>
            <a:lvl1pPr algn="ctr">
              <a:defRPr sz="3600" baseline="0">
                <a:solidFill>
                  <a:schemeClr val="tx1"/>
                </a:solidFill>
                <a:latin typeface="Arial" panose="020B0604020202020204" pitchFamily="34" charset="0"/>
                <a:ea typeface="微软雅黑" panose="020B0503020204020204" charset="-122"/>
              </a:defRPr>
            </a:lvl1pPr>
          </a:lstStyle>
          <a:p>
            <a:r>
              <a:rPr lang="zh-CN" altLang="en-US"/>
              <a:t>单击此处编辑母版标题样式</a:t>
            </a:r>
            <a:endParaRPr lang="zh-CN" altLang="en-US"/>
          </a:p>
        </p:txBody>
      </p:sp>
      <p:sp>
        <p:nvSpPr>
          <p:cNvPr id="3" name="日期占位符 2"/>
          <p:cNvSpPr>
            <a:spLocks noGrp="1"/>
          </p:cNvSpPr>
          <p:nvPr>
            <p:ph type="dt" sz="half" idx="10"/>
            <p:custDataLst>
              <p:tags r:id="rId10"/>
            </p:custDataLst>
          </p:nvPr>
        </p:nvSpPr>
        <p:spPr>
          <a:xfrm>
            <a:off x="879742" y="6349833"/>
            <a:ext cx="2700000" cy="316800"/>
          </a:xfrm>
        </p:spPr>
        <p:txBody>
          <a:bodyPr wrap="square">
            <a:normAutofit/>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1"/>
            </p:custDataLst>
          </p:nvPr>
        </p:nvSpPr>
        <p:spPr>
          <a:xfrm>
            <a:off x="4116000" y="6349833"/>
            <a:ext cx="3960000" cy="316800"/>
          </a:xfrm>
        </p:spPr>
        <p:txBody>
          <a:bodyPr wrap="square">
            <a:normAutofit/>
          </a:bodyPr>
          <a:lstStyle>
            <a:lvl1pPr>
              <a:defRPr>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12"/>
            </p:custDataLst>
          </p:nvPr>
        </p:nvSpPr>
        <p:spPr>
          <a:xfrm>
            <a:off x="8610600" y="6349833"/>
            <a:ext cx="2700000" cy="316800"/>
          </a:xfrm>
        </p:spPr>
        <p:txBody>
          <a:bodyPr wrap="square">
            <a:normAutofit/>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13"/>
            </p:custDataLst>
          </p:nvPr>
        </p:nvSpPr>
        <p:spPr>
          <a:xfrm>
            <a:off x="612000" y="1659600"/>
            <a:ext cx="10975975" cy="828000"/>
          </a:xfrm>
        </p:spPr>
        <p:txBody>
          <a:bodyPr wrap="square">
            <a:normAutofit/>
          </a:bodyPr>
          <a:lstStyle>
            <a:lvl1pPr algn="ctr">
              <a:defRPr baseline="0">
                <a:solidFill>
                  <a:schemeClr val="tx1"/>
                </a:solidFill>
                <a:latin typeface="Arial" panose="020B0604020202020204" pitchFamily="34" charset="0"/>
                <a:ea typeface="微软雅黑" panose="020B0503020204020204" charset="-122"/>
              </a:defRPr>
            </a:lvl1pPr>
          </a:lstStyle>
          <a:p>
            <a:pPr lvl="0"/>
            <a:r>
              <a:rPr lang="zh-CN" altLang="en-US" dirty="0"/>
              <a:t>单击此处编辑母版文本样式</a:t>
            </a:r>
            <a:endParaRPr lang="zh-CN" altLang="en-US" dirty="0"/>
          </a:p>
        </p:txBody>
      </p:sp>
      <p:sp>
        <p:nvSpPr>
          <p:cNvPr id="9" name="内容占位符 8"/>
          <p:cNvSpPr>
            <a:spLocks noGrp="1"/>
          </p:cNvSpPr>
          <p:nvPr>
            <p:ph sz="quarter" idx="14"/>
            <p:custDataLst>
              <p:tags r:id="rId14"/>
            </p:custDataLst>
          </p:nvPr>
        </p:nvSpPr>
        <p:spPr>
          <a:xfrm>
            <a:off x="612775" y="2808000"/>
            <a:ext cx="10965600" cy="3430800"/>
          </a:xfrm>
        </p:spPr>
        <p:txBody>
          <a:bodyPr wrap="square">
            <a:normAutofit/>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下上">
    <p:bg>
      <p:bgPr>
        <a:solidFill>
          <a:schemeClr val="bg2"/>
        </a:solidFill>
        <a:effectLst/>
      </p:bgPr>
    </p:bg>
    <p:spTree>
      <p:nvGrpSpPr>
        <p:cNvPr id="1" name=""/>
        <p:cNvGrpSpPr/>
        <p:nvPr/>
      </p:nvGrpSpPr>
      <p:grpSpPr>
        <a:xfrm>
          <a:off x="0" y="0"/>
          <a:ext cx="0" cy="0"/>
          <a:chOff x="0" y="0"/>
          <a:chExt cx="0" cy="0"/>
        </a:xfrm>
      </p:grpSpPr>
      <p:sp>
        <p:nvSpPr>
          <p:cNvPr id="11" name="矩形 10"/>
          <p:cNvSpPr/>
          <p:nvPr userDrawn="1">
            <p:custDataLst>
              <p:tags r:id="rId2"/>
            </p:custDataLst>
          </p:nvPr>
        </p:nvSpPr>
        <p:spPr>
          <a:xfrm>
            <a:off x="0" y="5028971"/>
            <a:ext cx="12192000" cy="1829029"/>
          </a:xfrm>
          <a:prstGeom prst="rect">
            <a:avLst/>
          </a:prstGeom>
          <a:solidFill>
            <a:schemeClr val="tx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p>
        </p:txBody>
      </p:sp>
      <p:pic>
        <p:nvPicPr>
          <p:cNvPr id="10" name="图片 9"/>
          <p:cNvPicPr/>
          <p:nvPr userDrawn="1">
            <p:custDataLst>
              <p:tags r:id="rId3"/>
            </p:custDataLst>
          </p:nvPr>
        </p:nvPicPr>
        <p:blipFill>
          <a:blip r:embed="rId4" r:link="rId5" cstate="print">
            <a:extLst>
              <a:ext uri="{28A0092B-C50C-407E-A947-70E740481C1C}">
                <a14:useLocalDpi xmlns:a14="http://schemas.microsoft.com/office/drawing/2010/main" val="0"/>
              </a:ext>
            </a:extLst>
          </a:blip>
          <a:stretch>
            <a:fillRect/>
          </a:stretch>
        </p:blipFill>
        <p:spPr>
          <a:xfrm>
            <a:off x="0" y="0"/>
            <a:ext cx="720090" cy="601754"/>
          </a:xfrm>
          <a:prstGeom prst="rect">
            <a:avLst/>
          </a:prstGeom>
        </p:spPr>
      </p:pic>
      <p:pic>
        <p:nvPicPr>
          <p:cNvPr id="8" name="图片 7"/>
          <p:cNvPicPr/>
          <p:nvPr userDrawn="1">
            <p:custDataLst>
              <p:tags r:id="rId6"/>
            </p:custDataLst>
          </p:nvPr>
        </p:nvPicPr>
        <p:blipFill>
          <a:blip r:embed="rId7" r:link="rId8" cstate="print">
            <a:extLst>
              <a:ext uri="{28A0092B-C50C-407E-A947-70E740481C1C}">
                <a14:useLocalDpi xmlns:a14="http://schemas.microsoft.com/office/drawing/2010/main" val="0"/>
              </a:ext>
            </a:extLst>
          </a:blip>
          <a:stretch>
            <a:fillRect/>
          </a:stretch>
        </p:blipFill>
        <p:spPr>
          <a:xfrm>
            <a:off x="11471910" y="0"/>
            <a:ext cx="720090" cy="601754"/>
          </a:xfrm>
          <a:prstGeom prst="rect">
            <a:avLst/>
          </a:prstGeom>
        </p:spPr>
      </p:pic>
      <p:sp>
        <p:nvSpPr>
          <p:cNvPr id="2" name="标题 1"/>
          <p:cNvSpPr>
            <a:spLocks noGrp="1"/>
          </p:cNvSpPr>
          <p:nvPr>
            <p:ph type="title"/>
            <p:custDataLst>
              <p:tags r:id="rId9"/>
            </p:custDataLst>
          </p:nvPr>
        </p:nvSpPr>
        <p:spPr>
          <a:xfrm>
            <a:off x="604800" y="669600"/>
            <a:ext cx="10976400" cy="565200"/>
          </a:xfrm>
        </p:spPr>
        <p:txBody>
          <a:bodyPr wrap="square" anchor="ctr" anchorCtr="0">
            <a:normAutofit/>
          </a:bodyPr>
          <a:lstStyle>
            <a:lvl1pPr algn="ctr">
              <a:defRPr sz="3200" baseline="0">
                <a:solidFill>
                  <a:schemeClr val="tx1"/>
                </a:solidFill>
                <a:latin typeface="Arial" panose="020B0604020202020204" pitchFamily="34" charset="0"/>
                <a:ea typeface="微软雅黑" panose="020B0503020204020204"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10"/>
            </p:custDataLst>
          </p:nvPr>
        </p:nvSpPr>
        <p:spPr>
          <a:xfrm>
            <a:off x="879742" y="6349833"/>
            <a:ext cx="2700000" cy="316800"/>
          </a:xfrm>
        </p:spPr>
        <p:txBody>
          <a:bodyPr wrap="square">
            <a:normAutofit/>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1"/>
            </p:custDataLst>
          </p:nvPr>
        </p:nvSpPr>
        <p:spPr>
          <a:xfrm>
            <a:off x="4116000" y="6349833"/>
            <a:ext cx="3960000" cy="316800"/>
          </a:xfrm>
        </p:spPr>
        <p:txBody>
          <a:bodyPr wrap="square">
            <a:normAutofit/>
          </a:bodyPr>
          <a:lstStyle>
            <a:lvl1pPr>
              <a:defRPr>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12"/>
            </p:custDataLst>
          </p:nvPr>
        </p:nvSpPr>
        <p:spPr>
          <a:xfrm>
            <a:off x="8610600" y="6349833"/>
            <a:ext cx="2700000" cy="316800"/>
          </a:xfrm>
        </p:spPr>
        <p:txBody>
          <a:bodyPr wrap="square">
            <a:normAutofit/>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dirty="0"/>
          </a:p>
        </p:txBody>
      </p:sp>
      <p:sp>
        <p:nvSpPr>
          <p:cNvPr id="7" name="内容占位符 6"/>
          <p:cNvSpPr>
            <a:spLocks noGrp="1"/>
          </p:cNvSpPr>
          <p:nvPr>
            <p:ph sz="quarter" idx="13"/>
            <p:custDataLst>
              <p:tags r:id="rId13"/>
            </p:custDataLst>
          </p:nvPr>
        </p:nvSpPr>
        <p:spPr>
          <a:xfrm>
            <a:off x="604837" y="1681200"/>
            <a:ext cx="10990800" cy="3211200"/>
          </a:xfrm>
        </p:spPr>
        <p:txBody>
          <a:bodyPr wrap="square">
            <a:normAutofit/>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文本占位符 8"/>
          <p:cNvSpPr>
            <a:spLocks noGrp="1"/>
          </p:cNvSpPr>
          <p:nvPr>
            <p:ph type="body" sz="quarter" idx="14"/>
            <p:custDataLst>
              <p:tags r:id="rId14"/>
            </p:custDataLst>
          </p:nvPr>
        </p:nvSpPr>
        <p:spPr>
          <a:xfrm>
            <a:off x="594000" y="5180400"/>
            <a:ext cx="11001600" cy="1011600"/>
          </a:xfrm>
        </p:spPr>
        <p:txBody>
          <a:bodyPr wrap="square">
            <a:normAutofit/>
          </a:bodyPr>
          <a:lstStyle>
            <a:lvl1pPr>
              <a:defRPr baseline="0">
                <a:solidFill>
                  <a:schemeClr val="tx1"/>
                </a:solidFill>
                <a:latin typeface="Arial" panose="020B0604020202020204" pitchFamily="34" charset="0"/>
                <a:ea typeface="微软雅黑" panose="020B0503020204020204"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导航">
    <p:bg>
      <p:bgPr>
        <a:solidFill>
          <a:schemeClr val="bg2"/>
        </a:solidFill>
        <a:effectLst/>
      </p:bgPr>
    </p:bg>
    <p:spTree>
      <p:nvGrpSpPr>
        <p:cNvPr id="1" name=""/>
        <p:cNvGrpSpPr/>
        <p:nvPr/>
      </p:nvGrpSpPr>
      <p:grpSpPr>
        <a:xfrm>
          <a:off x="0" y="0"/>
          <a:ext cx="0" cy="0"/>
          <a:chOff x="0" y="0"/>
          <a:chExt cx="0" cy="0"/>
        </a:xfrm>
      </p:grpSpPr>
      <p:sp>
        <p:nvSpPr>
          <p:cNvPr id="14" name="矩形 13"/>
          <p:cNvSpPr/>
          <p:nvPr userDrawn="1">
            <p:custDataLst>
              <p:tags r:id="rId2"/>
            </p:custDataLst>
          </p:nvPr>
        </p:nvSpPr>
        <p:spPr>
          <a:xfrm>
            <a:off x="0" y="0"/>
            <a:ext cx="12192000" cy="914400"/>
          </a:xfrm>
          <a:prstGeom prst="rect">
            <a:avLst/>
          </a:prstGeom>
          <a:solidFill>
            <a:schemeClr val="tx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p>
        </p:txBody>
      </p:sp>
      <p:pic>
        <p:nvPicPr>
          <p:cNvPr id="12" name="图片 11"/>
          <p:cNvPicPr/>
          <p:nvPr userDrawn="1">
            <p:custDataLst>
              <p:tags r:id="rId3"/>
            </p:custDataLst>
          </p:nvPr>
        </p:nvPicPr>
        <p:blipFill>
          <a:blip r:embed="rId4" r:link="rId5" cstate="print">
            <a:extLst>
              <a:ext uri="{28A0092B-C50C-407E-A947-70E740481C1C}">
                <a14:useLocalDpi xmlns:a14="http://schemas.microsoft.com/office/drawing/2010/main" val="0"/>
              </a:ext>
            </a:extLst>
          </a:blip>
          <a:stretch>
            <a:fillRect/>
          </a:stretch>
        </p:blipFill>
        <p:spPr>
          <a:xfrm>
            <a:off x="11471910" y="6256246"/>
            <a:ext cx="720090" cy="601754"/>
          </a:xfrm>
          <a:prstGeom prst="rect">
            <a:avLst/>
          </a:prstGeom>
        </p:spPr>
      </p:pic>
      <p:pic>
        <p:nvPicPr>
          <p:cNvPr id="10" name="图片 9"/>
          <p:cNvPicPr/>
          <p:nvPr userDrawn="1">
            <p:custDataLst>
              <p:tags r:id="rId6"/>
            </p:custDataLst>
          </p:nvPr>
        </p:nvPicPr>
        <p:blipFill>
          <a:blip r:embed="rId7" r:link="rId8" cstate="print">
            <a:extLst>
              <a:ext uri="{28A0092B-C50C-407E-A947-70E740481C1C}">
                <a14:useLocalDpi xmlns:a14="http://schemas.microsoft.com/office/drawing/2010/main" val="0"/>
              </a:ext>
            </a:extLst>
          </a:blip>
          <a:stretch>
            <a:fillRect/>
          </a:stretch>
        </p:blipFill>
        <p:spPr>
          <a:xfrm>
            <a:off x="0" y="6256246"/>
            <a:ext cx="720090" cy="601754"/>
          </a:xfrm>
          <a:prstGeom prst="rect">
            <a:avLst/>
          </a:prstGeom>
        </p:spPr>
      </p:pic>
      <p:sp>
        <p:nvSpPr>
          <p:cNvPr id="2" name="标题 1"/>
          <p:cNvSpPr>
            <a:spLocks noGrp="1"/>
          </p:cNvSpPr>
          <p:nvPr>
            <p:ph type="title"/>
            <p:custDataLst>
              <p:tags r:id="rId9"/>
            </p:custDataLst>
          </p:nvPr>
        </p:nvSpPr>
        <p:spPr>
          <a:xfrm>
            <a:off x="579600" y="237600"/>
            <a:ext cx="11037600" cy="441964"/>
          </a:xfrm>
        </p:spPr>
        <p:txBody>
          <a:bodyPr wrap="square">
            <a:normAutofit/>
          </a:bodyPr>
          <a:lstStyle>
            <a:lvl1pPr>
              <a:defRPr baseline="0">
                <a:solidFill>
                  <a:schemeClr val="tx1"/>
                </a:solidFill>
                <a:latin typeface="Arial" panose="020B0604020202020204" pitchFamily="34" charset="0"/>
                <a:ea typeface="微软雅黑" panose="020B0503020204020204"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10"/>
            </p:custDataLst>
          </p:nvPr>
        </p:nvSpPr>
        <p:spPr>
          <a:xfrm>
            <a:off x="879742" y="6349833"/>
            <a:ext cx="2700000" cy="316800"/>
          </a:xfrm>
        </p:spPr>
        <p:txBody>
          <a:bodyPr wrap="square">
            <a:normAutofit/>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1"/>
            </p:custDataLst>
          </p:nvPr>
        </p:nvSpPr>
        <p:spPr>
          <a:xfrm>
            <a:off x="4116000" y="6349833"/>
            <a:ext cx="3960000" cy="316800"/>
          </a:xfrm>
        </p:spPr>
        <p:txBody>
          <a:bodyPr wrap="square">
            <a:normAutofit/>
          </a:bodyPr>
          <a:lstStyle>
            <a:lvl1pPr>
              <a:defRPr>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12"/>
            </p:custDataLst>
          </p:nvPr>
        </p:nvSpPr>
        <p:spPr>
          <a:xfrm>
            <a:off x="8610600" y="6349833"/>
            <a:ext cx="2700000" cy="316800"/>
          </a:xfrm>
        </p:spPr>
        <p:txBody>
          <a:bodyPr wrap="square">
            <a:normAutofit/>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dirty="0"/>
          </a:p>
        </p:txBody>
      </p:sp>
      <p:sp>
        <p:nvSpPr>
          <p:cNvPr id="7" name="内容占位符 6"/>
          <p:cNvSpPr>
            <a:spLocks noGrp="1"/>
          </p:cNvSpPr>
          <p:nvPr>
            <p:ph sz="quarter" idx="13"/>
            <p:custDataLst>
              <p:tags r:id="rId13"/>
            </p:custDataLst>
          </p:nvPr>
        </p:nvSpPr>
        <p:spPr>
          <a:xfrm>
            <a:off x="579600" y="1663200"/>
            <a:ext cx="5342400" cy="2894400"/>
          </a:xfrm>
        </p:spPr>
        <p:txBody>
          <a:bodyPr wrap="square">
            <a:normAutofit/>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内容占位符 8"/>
          <p:cNvSpPr>
            <a:spLocks noGrp="1"/>
          </p:cNvSpPr>
          <p:nvPr>
            <p:ph sz="quarter" idx="14"/>
            <p:custDataLst>
              <p:tags r:id="rId14"/>
            </p:custDataLst>
          </p:nvPr>
        </p:nvSpPr>
        <p:spPr>
          <a:xfrm>
            <a:off x="6242400" y="1663200"/>
            <a:ext cx="5367600" cy="2894400"/>
          </a:xfrm>
        </p:spPr>
        <p:txBody>
          <a:bodyPr wrap="square">
            <a:normAutofit/>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1" name="文本占位符 10"/>
          <p:cNvSpPr>
            <a:spLocks noGrp="1"/>
          </p:cNvSpPr>
          <p:nvPr>
            <p:ph type="body" sz="quarter" idx="15"/>
            <p:custDataLst>
              <p:tags r:id="rId15"/>
            </p:custDataLst>
          </p:nvPr>
        </p:nvSpPr>
        <p:spPr>
          <a:xfrm>
            <a:off x="572400" y="4816800"/>
            <a:ext cx="5342400" cy="781200"/>
          </a:xfrm>
        </p:spPr>
        <p:txBody>
          <a:bodyPr wrap="square">
            <a:normAutofit/>
          </a:bodyPr>
          <a:lstStyle>
            <a:lvl1pPr>
              <a:defRPr baseline="0">
                <a:solidFill>
                  <a:schemeClr val="tx1"/>
                </a:solidFill>
                <a:latin typeface="Arial" panose="020B0604020202020204" pitchFamily="34" charset="0"/>
                <a:ea typeface="微软雅黑" panose="020B0503020204020204" charset="-122"/>
              </a:defRPr>
            </a:lvl1pPr>
          </a:lstStyle>
          <a:p>
            <a:pPr lvl="0"/>
            <a:r>
              <a:rPr lang="zh-CN" altLang="en-US" dirty="0"/>
              <a:t>单击此处编辑母版文本样式</a:t>
            </a:r>
            <a:endParaRPr lang="zh-CN" altLang="en-US" dirty="0"/>
          </a:p>
        </p:txBody>
      </p:sp>
      <p:sp>
        <p:nvSpPr>
          <p:cNvPr id="13" name="文本占位符 12"/>
          <p:cNvSpPr>
            <a:spLocks noGrp="1"/>
          </p:cNvSpPr>
          <p:nvPr>
            <p:ph type="body" sz="quarter" idx="16"/>
            <p:custDataLst>
              <p:tags r:id="rId16"/>
            </p:custDataLst>
          </p:nvPr>
        </p:nvSpPr>
        <p:spPr>
          <a:xfrm>
            <a:off x="6253200" y="4813200"/>
            <a:ext cx="5367600" cy="781200"/>
          </a:xfrm>
        </p:spPr>
        <p:txBody>
          <a:bodyPr wrap="square">
            <a:normAutofit/>
          </a:bodyPr>
          <a:lstStyle>
            <a:lvl1pPr>
              <a:defRPr baseline="0">
                <a:solidFill>
                  <a:schemeClr val="tx1"/>
                </a:solidFill>
                <a:latin typeface="Arial" panose="020B0604020202020204" pitchFamily="34" charset="0"/>
                <a:ea typeface="微软雅黑" panose="020B0503020204020204"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腰带">
    <p:bg>
      <p:bgPr>
        <a:solidFill>
          <a:schemeClr val="bg2"/>
        </a:solidFill>
        <a:effectLst/>
      </p:bgPr>
    </p:bg>
    <p:spTree>
      <p:nvGrpSpPr>
        <p:cNvPr id="1" name=""/>
        <p:cNvGrpSpPr/>
        <p:nvPr/>
      </p:nvGrpSpPr>
      <p:grpSpPr>
        <a:xfrm>
          <a:off x="0" y="0"/>
          <a:ext cx="0" cy="0"/>
          <a:chOff x="0" y="0"/>
          <a:chExt cx="0" cy="0"/>
        </a:xfrm>
      </p:grpSpPr>
      <p:sp>
        <p:nvSpPr>
          <p:cNvPr id="10" name="矩形 9"/>
          <p:cNvSpPr/>
          <p:nvPr userDrawn="1">
            <p:custDataLst>
              <p:tags r:id="rId2"/>
            </p:custDataLst>
          </p:nvPr>
        </p:nvSpPr>
        <p:spPr>
          <a:xfrm>
            <a:off x="0" y="953691"/>
            <a:ext cx="12192000" cy="4950618"/>
          </a:xfrm>
          <a:prstGeom prst="rect">
            <a:avLst/>
          </a:prstGeom>
          <a:solidFill>
            <a:schemeClr val="tx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p>
        </p:txBody>
      </p:sp>
      <p:pic>
        <p:nvPicPr>
          <p:cNvPr id="9" name="图片 8"/>
          <p:cNvPicPr/>
          <p:nvPr userDrawn="1">
            <p:custDataLst>
              <p:tags r:id="rId3"/>
            </p:custDataLst>
          </p:nvPr>
        </p:nvPicPr>
        <p:blipFill>
          <a:blip r:embed="rId4" r:link="rId5">
            <a:extLst>
              <a:ext uri="{28A0092B-C50C-407E-A947-70E740481C1C}">
                <a14:useLocalDpi xmlns:a14="http://schemas.microsoft.com/office/drawing/2010/main" val="0"/>
              </a:ext>
            </a:extLst>
          </a:blip>
          <a:stretch>
            <a:fillRect/>
          </a:stretch>
        </p:blipFill>
        <p:spPr>
          <a:xfrm>
            <a:off x="10571797" y="5504055"/>
            <a:ext cx="1620202" cy="1353945"/>
          </a:xfrm>
          <a:prstGeom prst="rect">
            <a:avLst/>
          </a:prstGeom>
        </p:spPr>
      </p:pic>
      <p:pic>
        <p:nvPicPr>
          <p:cNvPr id="8" name="图片 7"/>
          <p:cNvPicPr/>
          <p:nvPr userDrawn="1">
            <p:custDataLst>
              <p:tags r:id="rId6"/>
            </p:custDataLst>
          </p:nvPr>
        </p:nvPicPr>
        <p:blipFill>
          <a:blip r:embed="rId7" r:link="rId8">
            <a:extLst>
              <a:ext uri="{28A0092B-C50C-407E-A947-70E740481C1C}">
                <a14:useLocalDpi xmlns:a14="http://schemas.microsoft.com/office/drawing/2010/main" val="0"/>
              </a:ext>
            </a:extLst>
          </a:blip>
          <a:stretch>
            <a:fillRect/>
          </a:stretch>
        </p:blipFill>
        <p:spPr>
          <a:xfrm>
            <a:off x="0" y="5504055"/>
            <a:ext cx="1620202" cy="1353945"/>
          </a:xfrm>
          <a:prstGeom prst="rect">
            <a:avLst/>
          </a:prstGeom>
        </p:spPr>
      </p:pic>
      <p:sp>
        <p:nvSpPr>
          <p:cNvPr id="2" name="标题 1"/>
          <p:cNvSpPr>
            <a:spLocks noGrp="1"/>
          </p:cNvSpPr>
          <p:nvPr>
            <p:ph type="title" hasCustomPrompt="1"/>
            <p:custDataLst>
              <p:tags r:id="rId9"/>
            </p:custDataLst>
          </p:nvPr>
        </p:nvSpPr>
        <p:spPr>
          <a:xfrm>
            <a:off x="1522800" y="1339200"/>
            <a:ext cx="9144000" cy="2386800"/>
          </a:xfrm>
        </p:spPr>
        <p:txBody>
          <a:bodyPr wrap="square" anchor="b">
            <a:normAutofit/>
          </a:bodyPr>
          <a:lstStyle>
            <a:lvl1pPr algn="ctr">
              <a:defRPr sz="6000" baseline="0">
                <a:solidFill>
                  <a:schemeClr val="tx1"/>
                </a:solidFill>
                <a:latin typeface="Arial" panose="020B0604020202020204" pitchFamily="34" charset="0"/>
                <a:ea typeface="微软雅黑" panose="020B0503020204020204" charset="-122"/>
              </a:defRPr>
            </a:lvl1pPr>
          </a:lstStyle>
          <a:p>
            <a:r>
              <a:rPr lang="zh-CN" altLang="en-US" dirty="0"/>
              <a:t>单击此处编辑标题</a:t>
            </a:r>
            <a:endParaRPr lang="zh-CN" altLang="en-US" dirty="0"/>
          </a:p>
        </p:txBody>
      </p:sp>
      <p:sp>
        <p:nvSpPr>
          <p:cNvPr id="3" name="日期占位符 2"/>
          <p:cNvSpPr>
            <a:spLocks noGrp="1"/>
          </p:cNvSpPr>
          <p:nvPr>
            <p:ph type="dt" sz="half" idx="10"/>
            <p:custDataLst>
              <p:tags r:id="rId10"/>
            </p:custDataLst>
          </p:nvPr>
        </p:nvSpPr>
        <p:spPr>
          <a:xfrm>
            <a:off x="879742" y="6349833"/>
            <a:ext cx="2700000" cy="316800"/>
          </a:xfrm>
        </p:spPr>
        <p:txBody>
          <a:bodyPr wrap="square">
            <a:normAutofit/>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1"/>
            </p:custDataLst>
          </p:nvPr>
        </p:nvSpPr>
        <p:spPr>
          <a:xfrm>
            <a:off x="4116000" y="6349833"/>
            <a:ext cx="3960000" cy="316800"/>
          </a:xfrm>
        </p:spPr>
        <p:txBody>
          <a:bodyPr wrap="square">
            <a:normAutofit/>
          </a:bodyPr>
          <a:lstStyle>
            <a:lvl1pPr>
              <a:defRPr>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12"/>
            </p:custDataLst>
          </p:nvPr>
        </p:nvSpPr>
        <p:spPr>
          <a:xfrm>
            <a:off x="8610600" y="6349833"/>
            <a:ext cx="2700000" cy="316800"/>
          </a:xfrm>
        </p:spPr>
        <p:txBody>
          <a:bodyPr wrap="square">
            <a:normAutofit/>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13"/>
            </p:custDataLst>
          </p:nvPr>
        </p:nvSpPr>
        <p:spPr>
          <a:xfrm>
            <a:off x="1522413" y="3862800"/>
            <a:ext cx="9144000" cy="1656000"/>
          </a:xfrm>
        </p:spPr>
        <p:txBody>
          <a:bodyPr wrap="square">
            <a:normAutofit/>
          </a:bodyPr>
          <a:lstStyle>
            <a:lvl1pPr algn="ctr">
              <a:defRPr baseline="0">
                <a:solidFill>
                  <a:schemeClr val="tx1"/>
                </a:solidFill>
                <a:latin typeface="Arial" panose="020B0604020202020204" pitchFamily="34" charset="0"/>
                <a:ea typeface="微软雅黑" panose="020B0503020204020204"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7EDAD53D-8A36-4298-8A68-41675434C27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B9A7D43-4CEA-4845-B182-C21026152149}"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7EDAD53D-8A36-4298-8A68-41675434C277}"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B9A7D43-4CEA-4845-B182-C21026152149}"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7EDAD53D-8A36-4298-8A68-41675434C277}"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3B9A7D43-4CEA-4845-B182-C21026152149}"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7EDAD53D-8A36-4298-8A68-41675434C277}"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3B9A7D43-4CEA-4845-B182-C21026152149}"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EDAD53D-8A36-4298-8A68-41675434C277}"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3B9A7D43-4CEA-4845-B182-C21026152149}"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7EDAD53D-8A36-4298-8A68-41675434C277}"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B9A7D43-4CEA-4845-B182-C21026152149}"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7EDAD53D-8A36-4298-8A68-41675434C277}"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B9A7D43-4CEA-4845-B182-C21026152149}"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5" Type="http://schemas.openxmlformats.org/officeDocument/2006/relationships/theme" Target="../theme/theme2.xml"/><Relationship Id="rId24" Type="http://schemas.openxmlformats.org/officeDocument/2006/relationships/tags" Target="../tags/tag141.xml"/><Relationship Id="rId23" Type="http://schemas.openxmlformats.org/officeDocument/2006/relationships/tags" Target="../tags/tag140.xml"/><Relationship Id="rId22" Type="http://schemas.openxmlformats.org/officeDocument/2006/relationships/tags" Target="../tags/tag139.xml"/><Relationship Id="rId21" Type="http://schemas.openxmlformats.org/officeDocument/2006/relationships/tags" Target="../tags/tag138.xml"/><Relationship Id="rId20" Type="http://schemas.openxmlformats.org/officeDocument/2006/relationships/tags" Target="../tags/tag137.xml"/><Relationship Id="rId2" Type="http://schemas.openxmlformats.org/officeDocument/2006/relationships/slideLayout" Target="../slideLayouts/slideLayout13.xml"/><Relationship Id="rId19" Type="http://schemas.openxmlformats.org/officeDocument/2006/relationships/tags" Target="../tags/tag136.xml"/><Relationship Id="rId18" Type="http://schemas.openxmlformats.org/officeDocument/2006/relationships/slideLayout" Target="../slideLayouts/slideLayout29.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EDAD53D-8A36-4298-8A68-41675434C277}"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B9A7D43-4CEA-4845-B182-C21026152149}"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9"/>
            </p:custDataLst>
          </p:nvPr>
        </p:nvSpPr>
        <p:spPr>
          <a:xfrm>
            <a:off x="669882" y="443230"/>
            <a:ext cx="10852237" cy="441964"/>
          </a:xfrm>
          <a:prstGeom prst="rect">
            <a:avLst/>
          </a:prstGeom>
        </p:spPr>
        <p:txBody>
          <a:bodyPr vert="horz" wrap="square" lIns="90170" tIns="46990" rIns="90170" bIns="46990" rtlCol="0" anchor="ctr"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20"/>
            </p:custDataLst>
          </p:nvPr>
        </p:nvSpPr>
        <p:spPr>
          <a:xfrm>
            <a:off x="669882" y="961398"/>
            <a:ext cx="10852237" cy="5388907"/>
          </a:xfrm>
          <a:prstGeom prst="rect">
            <a:avLst/>
          </a:prstGeom>
        </p:spPr>
        <p:txBody>
          <a:bodyPr vert="horz" wrap="square" lIns="90170" tIns="46990" rIns="90170" bIns="4699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21"/>
            </p:custDataLst>
          </p:nvPr>
        </p:nvSpPr>
        <p:spPr>
          <a:xfrm>
            <a:off x="879742" y="6349833"/>
            <a:ext cx="2700000" cy="316800"/>
          </a:xfrm>
          <a:prstGeom prst="rect">
            <a:avLst/>
          </a:prstGeom>
        </p:spPr>
        <p:txBody>
          <a:bodyPr vert="horz" wrap="square" lIns="91440" tIns="45720" rIns="91440" bIns="45720" rtlCol="0" anchor="ctr">
            <a:normAutofit/>
          </a:bodyPr>
          <a:lstStyle>
            <a:lvl1pPr algn="l">
              <a:defRPr sz="1200">
                <a:solidFill>
                  <a:schemeClr val="tx1">
                    <a:tint val="75000"/>
                  </a:schemeClr>
                </a:solidFill>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22"/>
            </p:custDataLst>
          </p:nvPr>
        </p:nvSpPr>
        <p:spPr>
          <a:xfrm>
            <a:off x="4116000" y="6349833"/>
            <a:ext cx="3960000" cy="316800"/>
          </a:xfrm>
          <a:prstGeom prst="rect">
            <a:avLst/>
          </a:prstGeom>
        </p:spPr>
        <p:txBody>
          <a:bodyPr vert="horz" wrap="square" lIns="91440" tIns="45720" rIns="91440" bIns="45720" rtlCol="0" anchor="ctr">
            <a:normAutofit/>
          </a:bodyPr>
          <a:lstStyle>
            <a:lvl1pPr algn="ctr">
              <a:defRPr sz="1200">
                <a:solidFill>
                  <a:schemeClr val="tx1">
                    <a:tint val="75000"/>
                  </a:schemeClr>
                </a:solidFill>
                <a:latin typeface="Arial" panose="020B0604020202020204" pitchFamily="34" charset="0"/>
                <a:ea typeface="微软雅黑" panose="020B0503020204020204" charset="-122"/>
              </a:defRPr>
            </a:lvl1pPr>
          </a:lstStyle>
          <a:p>
            <a:endParaRPr lang="zh-CN" altLang="en-US" dirty="0"/>
          </a:p>
        </p:txBody>
      </p:sp>
      <p:sp>
        <p:nvSpPr>
          <p:cNvPr id="6" name="灯片编号占位符 5"/>
          <p:cNvSpPr>
            <a:spLocks noGrp="1"/>
          </p:cNvSpPr>
          <p:nvPr>
            <p:ph type="sldNum" sz="quarter" idx="4"/>
            <p:custDataLst>
              <p:tags r:id="rId23"/>
            </p:custDataLst>
          </p:nvPr>
        </p:nvSpPr>
        <p:spPr>
          <a:xfrm>
            <a:off x="8610600" y="6349833"/>
            <a:ext cx="2700000" cy="316800"/>
          </a:xfrm>
          <a:prstGeom prst="rect">
            <a:avLst/>
          </a:prstGeom>
        </p:spPr>
        <p:txBody>
          <a:bodyPr vert="horz" wrap="square" lIns="91440" tIns="45720" rIns="91440" bIns="45720" rtlCol="0" anchor="ctr">
            <a:normAutofit/>
          </a:bodyPr>
          <a:lstStyle>
            <a:lvl1pPr algn="r">
              <a:defRPr sz="1200">
                <a:solidFill>
                  <a:schemeClr val="tx1">
                    <a:tint val="75000"/>
                  </a:schemeClr>
                </a:solidFill>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dirty="0"/>
          </a:p>
        </p:txBody>
      </p:sp>
      <p:sp>
        <p:nvSpPr>
          <p:cNvPr id="7" name="KSO_TEMPLATE" hidden="1"/>
          <p:cNvSpPr/>
          <p:nvPr userDrawn="1">
            <p:custDataLst>
              <p:tags r:id="rId24"/>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Lst>
  <p:txStyles>
    <p:titleStyle>
      <a:lvl1pPr algn="l" defTabSz="914400" rtl="0" eaLnBrk="1" fontAlgn="auto" latinLnBrk="0" hangingPunct="1">
        <a:lnSpc>
          <a:spcPct val="100000"/>
        </a:lnSpc>
        <a:spcBef>
          <a:spcPct val="0"/>
        </a:spcBef>
        <a:buNone/>
        <a:defRPr sz="2400" b="1" u="none" strike="noStrike" kern="1200" cap="none" spc="200" normalizeH="0">
          <a:solidFill>
            <a:schemeClr val="tx1"/>
          </a:solidFill>
          <a:uFillTx/>
          <a:latin typeface="Arial" panose="020B0604020202020204" pitchFamily="34" charset="0"/>
          <a:ea typeface="微软雅黑" panose="020B050302020402020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tags" Target="../tags/tag145.xml"/><Relationship Id="rId4" Type="http://schemas.openxmlformats.org/officeDocument/2006/relationships/tags" Target="../tags/tag144.xml"/><Relationship Id="rId3" Type="http://schemas.openxmlformats.org/officeDocument/2006/relationships/tags" Target="../tags/tag143.xml"/><Relationship Id="rId2" Type="http://schemas.openxmlformats.org/officeDocument/2006/relationships/tags" Target="../tags/tag142.xml"/><Relationship Id="rId1" Type="http://schemas.openxmlformats.org/officeDocument/2006/relationships/image" Target="../media/image6.jpe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jpeg"/></Relationships>
</file>

<file path=ppt/slides/_rels/slide11.xml.rels><?xml version="1.0" encoding="UTF-8" standalone="yes"?>
<Relationships xmlns="http://schemas.openxmlformats.org/package/2006/relationships"><Relationship Id="rId9" Type="http://schemas.openxmlformats.org/officeDocument/2006/relationships/tags" Target="../tags/tag158.xml"/><Relationship Id="rId8" Type="http://schemas.openxmlformats.org/officeDocument/2006/relationships/tags" Target="../tags/tag157.xml"/><Relationship Id="rId7" Type="http://schemas.openxmlformats.org/officeDocument/2006/relationships/tags" Target="../tags/tag156.xml"/><Relationship Id="rId6" Type="http://schemas.openxmlformats.org/officeDocument/2006/relationships/tags" Target="../tags/tag155.xml"/><Relationship Id="rId5" Type="http://schemas.openxmlformats.org/officeDocument/2006/relationships/tags" Target="../tags/tag154.xml"/><Relationship Id="rId4" Type="http://schemas.openxmlformats.org/officeDocument/2006/relationships/tags" Target="../tags/tag153.xml"/><Relationship Id="rId3" Type="http://schemas.openxmlformats.org/officeDocument/2006/relationships/tags" Target="../tags/tag152.xml"/><Relationship Id="rId2" Type="http://schemas.openxmlformats.org/officeDocument/2006/relationships/image" Target="../media/image10.png"/><Relationship Id="rId11" Type="http://schemas.openxmlformats.org/officeDocument/2006/relationships/slideLayout" Target="../slideLayouts/slideLayout18.xml"/><Relationship Id="rId10" Type="http://schemas.openxmlformats.org/officeDocument/2006/relationships/tags" Target="../tags/tag159.xml"/><Relationship Id="rId1" Type="http://schemas.openxmlformats.org/officeDocument/2006/relationships/tags" Target="../tags/tag151.xml"/></Relationships>
</file>

<file path=ppt/slides/_rels/slide12.xml.rels><?xml version="1.0" encoding="UTF-8" standalone="yes"?>
<Relationships xmlns="http://schemas.openxmlformats.org/package/2006/relationships"><Relationship Id="rId9" Type="http://schemas.openxmlformats.org/officeDocument/2006/relationships/tags" Target="../tags/tag167.xml"/><Relationship Id="rId8" Type="http://schemas.openxmlformats.org/officeDocument/2006/relationships/tags" Target="../tags/tag166.xml"/><Relationship Id="rId7" Type="http://schemas.openxmlformats.org/officeDocument/2006/relationships/tags" Target="../tags/tag165.xml"/><Relationship Id="rId6" Type="http://schemas.openxmlformats.org/officeDocument/2006/relationships/tags" Target="../tags/tag164.xml"/><Relationship Id="rId5" Type="http://schemas.openxmlformats.org/officeDocument/2006/relationships/tags" Target="../tags/tag163.xml"/><Relationship Id="rId4" Type="http://schemas.openxmlformats.org/officeDocument/2006/relationships/tags" Target="../tags/tag162.xml"/><Relationship Id="rId3" Type="http://schemas.openxmlformats.org/officeDocument/2006/relationships/tags" Target="../tags/tag161.xml"/><Relationship Id="rId2" Type="http://schemas.openxmlformats.org/officeDocument/2006/relationships/image" Target="../media/image10.png"/><Relationship Id="rId11" Type="http://schemas.openxmlformats.org/officeDocument/2006/relationships/slideLayout" Target="../slideLayouts/slideLayout18.xml"/><Relationship Id="rId10" Type="http://schemas.openxmlformats.org/officeDocument/2006/relationships/tags" Target="../tags/tag168.xml"/><Relationship Id="rId1" Type="http://schemas.openxmlformats.org/officeDocument/2006/relationships/tags" Target="../tags/tag160.xml"/></Relationships>
</file>

<file path=ppt/slides/_rels/slide13.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svg"/><Relationship Id="rId2" Type="http://schemas.openxmlformats.org/officeDocument/2006/relationships/image" Target="../media/image12.png"/><Relationship Id="rId1" Type="http://schemas.openxmlformats.org/officeDocument/2006/relationships/image" Target="../media/image11.emf"/></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7.xml"/><Relationship Id="rId1" Type="http://schemas.openxmlformats.org/officeDocument/2006/relationships/tags" Target="../tags/tag169.xml"/></Relationships>
</file>

<file path=ppt/slides/_rels/slide15.xml.rels><?xml version="1.0" encoding="UTF-8" standalone="yes"?>
<Relationships xmlns="http://schemas.openxmlformats.org/package/2006/relationships"><Relationship Id="rId4" Type="http://schemas.openxmlformats.org/officeDocument/2006/relationships/slideLayout" Target="../slideLayouts/slideLayout14.xml"/><Relationship Id="rId3" Type="http://schemas.openxmlformats.org/officeDocument/2006/relationships/tags" Target="../tags/tag172.xml"/><Relationship Id="rId2" Type="http://schemas.openxmlformats.org/officeDocument/2006/relationships/tags" Target="../tags/tag171.xml"/><Relationship Id="rId1" Type="http://schemas.openxmlformats.org/officeDocument/2006/relationships/tags" Target="../tags/tag170.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73.xm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3.jpe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4.jpe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image" Target="../media/image15.emf"/></Relationships>
</file>

<file path=ppt/slides/_rels/slide21.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tags" Target="../tags/tag174.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1.png"/><Relationship Id="rId1" Type="http://schemas.openxmlformats.org/officeDocument/2006/relationships/image" Target="../media/image20.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3.png"/><Relationship Id="rId1" Type="http://schemas.openxmlformats.org/officeDocument/2006/relationships/image" Target="../media/image22.png"/></Relationships>
</file>

<file path=ppt/slides/_rels/slide24.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14.xml"/><Relationship Id="rId2" Type="http://schemas.openxmlformats.org/officeDocument/2006/relationships/tags" Target="../tags/tag176.xml"/><Relationship Id="rId1" Type="http://schemas.openxmlformats.org/officeDocument/2006/relationships/tags" Target="../tags/tag175.xml"/></Relationships>
</file>

<file path=ppt/slides/_rels/slide25.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tags" Target="../tags/tag181.xml"/><Relationship Id="rId4" Type="http://schemas.openxmlformats.org/officeDocument/2006/relationships/tags" Target="../tags/tag180.xml"/><Relationship Id="rId3" Type="http://schemas.openxmlformats.org/officeDocument/2006/relationships/tags" Target="../tags/tag179.xml"/><Relationship Id="rId2" Type="http://schemas.openxmlformats.org/officeDocument/2006/relationships/tags" Target="../tags/tag178.xml"/><Relationship Id="rId1" Type="http://schemas.openxmlformats.org/officeDocument/2006/relationships/tags" Target="../tags/tag177.xml"/></Relationships>
</file>

<file path=ppt/slides/_rels/slide26.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14.xml"/><Relationship Id="rId2" Type="http://schemas.openxmlformats.org/officeDocument/2006/relationships/tags" Target="../tags/tag183.xml"/><Relationship Id="rId1" Type="http://schemas.openxmlformats.org/officeDocument/2006/relationships/tags" Target="../tags/tag182.xml"/></Relationships>
</file>

<file path=ppt/slides/_rels/slide27.xml.rels><?xml version="1.0" encoding="UTF-8" standalone="yes"?>
<Relationships xmlns="http://schemas.openxmlformats.org/package/2006/relationships"><Relationship Id="rId9" Type="http://schemas.openxmlformats.org/officeDocument/2006/relationships/tags" Target="../tags/tag187.xml"/><Relationship Id="rId8" Type="http://schemas.openxmlformats.org/officeDocument/2006/relationships/image" Target="../media/image24.jpeg"/><Relationship Id="rId7" Type="http://schemas.openxmlformats.org/officeDocument/2006/relationships/image" Target="file:///C:\Users\1V994W2\PycharmProjects\PPT_Background_Generation/pic_temp/1_pic_quater_right_up.png" TargetMode="External"/><Relationship Id="rId6" Type="http://schemas.openxmlformats.org/officeDocument/2006/relationships/image" Target="../media/image3.png"/><Relationship Id="rId5" Type="http://schemas.openxmlformats.org/officeDocument/2006/relationships/tags" Target="../tags/tag186.xml"/><Relationship Id="rId4" Type="http://schemas.openxmlformats.org/officeDocument/2006/relationships/image" Target="file:///C:\Users\1V994W2\PycharmProjects\PPT_Background_Generation/pic_temp/0_pic_quater_left_up.png" TargetMode="External"/><Relationship Id="rId3" Type="http://schemas.openxmlformats.org/officeDocument/2006/relationships/image" Target="../media/image2.png"/><Relationship Id="rId2" Type="http://schemas.openxmlformats.org/officeDocument/2006/relationships/tags" Target="../tags/tag185.xml"/><Relationship Id="rId11" Type="http://schemas.openxmlformats.org/officeDocument/2006/relationships/notesSlide" Target="../notesSlides/notesSlide6.xml"/><Relationship Id="rId10" Type="http://schemas.openxmlformats.org/officeDocument/2006/relationships/slideLayout" Target="../slideLayouts/slideLayout18.xml"/><Relationship Id="rId1" Type="http://schemas.openxmlformats.org/officeDocument/2006/relationships/tags" Target="../tags/tag184.xml"/></Relationships>
</file>

<file path=ppt/slides/_rels/slide28.xml.rels><?xml version="1.0" encoding="UTF-8" standalone="yes"?>
<Relationships xmlns="http://schemas.openxmlformats.org/package/2006/relationships"><Relationship Id="rId9" Type="http://schemas.openxmlformats.org/officeDocument/2006/relationships/slideLayout" Target="../slideLayouts/slideLayout18.xml"/><Relationship Id="rId8" Type="http://schemas.openxmlformats.org/officeDocument/2006/relationships/tags" Target="../tags/tag191.xml"/><Relationship Id="rId7" Type="http://schemas.openxmlformats.org/officeDocument/2006/relationships/tags" Target="../tags/tag190.xml"/><Relationship Id="rId6" Type="http://schemas.openxmlformats.org/officeDocument/2006/relationships/image" Target="file:///C:\Users\1V994W2\PycharmProjects\PPT_Background_Generation/pic_temp/1_pic_quater_right_up.png" TargetMode="External"/><Relationship Id="rId5" Type="http://schemas.openxmlformats.org/officeDocument/2006/relationships/image" Target="../media/image3.png"/><Relationship Id="rId4" Type="http://schemas.openxmlformats.org/officeDocument/2006/relationships/tags" Target="../tags/tag189.xml"/><Relationship Id="rId3" Type="http://schemas.openxmlformats.org/officeDocument/2006/relationships/image" Target="file:///C:\Users\1V994W2\PycharmProjects\PPT_Background_Generation/pic_temp/0_pic_quater_left_up.png" TargetMode="External"/><Relationship Id="rId2" Type="http://schemas.openxmlformats.org/officeDocument/2006/relationships/image" Target="../media/image2.png"/><Relationship Id="rId1" Type="http://schemas.openxmlformats.org/officeDocument/2006/relationships/tags" Target="../tags/tag188.xml"/></Relationships>
</file>

<file path=ppt/slides/_rels/slide29.xml.rels><?xml version="1.0" encoding="UTF-8" standalone="yes"?>
<Relationships xmlns="http://schemas.openxmlformats.org/package/2006/relationships"><Relationship Id="rId9" Type="http://schemas.openxmlformats.org/officeDocument/2006/relationships/slideLayout" Target="../slideLayouts/slideLayout18.xml"/><Relationship Id="rId8" Type="http://schemas.openxmlformats.org/officeDocument/2006/relationships/tags" Target="../tags/tag195.xml"/><Relationship Id="rId7" Type="http://schemas.openxmlformats.org/officeDocument/2006/relationships/tags" Target="../tags/tag194.xml"/><Relationship Id="rId6" Type="http://schemas.openxmlformats.org/officeDocument/2006/relationships/image" Target="file:///C:\Users\1V994W2\PycharmProjects\PPT_Background_Generation/pic_temp/1_pic_quater_right_up.png" TargetMode="External"/><Relationship Id="rId5" Type="http://schemas.openxmlformats.org/officeDocument/2006/relationships/image" Target="../media/image3.png"/><Relationship Id="rId4" Type="http://schemas.openxmlformats.org/officeDocument/2006/relationships/tags" Target="../tags/tag193.xml"/><Relationship Id="rId3" Type="http://schemas.openxmlformats.org/officeDocument/2006/relationships/image" Target="file:///C:\Users\1V994W2\PycharmProjects\PPT_Background_Generation/pic_temp/0_pic_quater_left_up.png" TargetMode="External"/><Relationship Id="rId2" Type="http://schemas.openxmlformats.org/officeDocument/2006/relationships/image" Target="../media/image2.png"/><Relationship Id="rId1" Type="http://schemas.openxmlformats.org/officeDocument/2006/relationships/tags" Target="../tags/tag192.xml"/></Relationships>
</file>

<file path=ppt/slides/_rels/slide3.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14.xml"/><Relationship Id="rId3" Type="http://schemas.openxmlformats.org/officeDocument/2006/relationships/tags" Target="../tags/tag148.xml"/><Relationship Id="rId2" Type="http://schemas.openxmlformats.org/officeDocument/2006/relationships/tags" Target="../tags/tag147.xml"/><Relationship Id="rId1" Type="http://schemas.openxmlformats.org/officeDocument/2006/relationships/tags" Target="../tags/tag14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tags" Target="../tags/tag198.xml"/><Relationship Id="rId3" Type="http://schemas.openxmlformats.org/officeDocument/2006/relationships/tags" Target="../tags/tag197.xml"/><Relationship Id="rId2" Type="http://schemas.openxmlformats.org/officeDocument/2006/relationships/tags" Target="../tags/tag196.xml"/><Relationship Id="rId1" Type="http://schemas.openxmlformats.org/officeDocument/2006/relationships/image" Target="../media/image6.jpe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9.jpeg"/><Relationship Id="rId1"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chart" Target="../charts/chart2.xml"/><Relationship Id="rId1" Type="http://schemas.openxmlformats.org/officeDocument/2006/relationships/chart" Target="../charts/chart1.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chart" Target="../charts/chart3.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tags" Target="../tags/tag150.xml"/><Relationship Id="rId1" Type="http://schemas.openxmlformats.org/officeDocument/2006/relationships/tags" Target="../tags/tag149.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圆角 6"/>
          <p:cNvSpPr/>
          <p:nvPr/>
        </p:nvSpPr>
        <p:spPr>
          <a:xfrm rot="2700000">
            <a:off x="-2804729" y="566645"/>
            <a:ext cx="5609457" cy="5465681"/>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a:solidFill>
                <a:schemeClr val="tx1"/>
              </a:solidFill>
              <a:latin typeface="思源黑体" panose="020B0500000000000000" pitchFamily="34" charset="-122"/>
              <a:ea typeface="思源黑体" panose="020B0500000000000000" pitchFamily="34" charset="-122"/>
              <a:cs typeface="+mn-ea"/>
              <a:sym typeface="思源黑体" panose="020B0500000000000000" pitchFamily="34" charset="-122"/>
            </a:endParaRPr>
          </a:p>
        </p:txBody>
      </p:sp>
      <p:sp>
        <p:nvSpPr>
          <p:cNvPr id="5" name="Rounded Rectangle 8"/>
          <p:cNvSpPr/>
          <p:nvPr/>
        </p:nvSpPr>
        <p:spPr>
          <a:xfrm>
            <a:off x="1977738" y="1800639"/>
            <a:ext cx="3933536" cy="3591451"/>
          </a:xfrm>
          <a:prstGeom prst="roundRect">
            <a:avLst>
              <a:gd name="adj" fmla="val 3093"/>
            </a:avLst>
          </a:prstGeom>
          <a:blipFill>
            <a:blip r:embed="rId1"/>
            <a:srcRect/>
            <a:stretch>
              <a:fillRect l="-18477" r="-18477"/>
            </a:stretch>
          </a:blipFill>
          <a:ln>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sz="3600" dirty="0">
              <a:solidFill>
                <a:schemeClr val="bg1"/>
              </a:solidFill>
              <a:latin typeface="思源黑体" panose="020B0500000000000000" pitchFamily="34" charset="-122"/>
              <a:ea typeface="思源黑体" panose="020B0500000000000000" pitchFamily="34" charset="-122"/>
              <a:cs typeface="+mn-ea"/>
              <a:sym typeface="思源黑体" panose="020B0500000000000000" pitchFamily="34" charset="-122"/>
            </a:endParaRPr>
          </a:p>
        </p:txBody>
      </p:sp>
      <p:sp>
        <p:nvSpPr>
          <p:cNvPr id="6" name="PA-矩形 3"/>
          <p:cNvSpPr/>
          <p:nvPr>
            <p:custDataLst>
              <p:tags r:id="rId2"/>
            </p:custDataLst>
          </p:nvPr>
        </p:nvSpPr>
        <p:spPr>
          <a:xfrm>
            <a:off x="5847080" y="1855470"/>
            <a:ext cx="5518150" cy="1106805"/>
          </a:xfrm>
          <a:prstGeom prst="rect">
            <a:avLst/>
          </a:prstGeom>
        </p:spPr>
        <p:txBody>
          <a:bodyPr wrap="square">
            <a:spAutoFit/>
          </a:bodyPr>
          <a:lstStyle/>
          <a:p>
            <a:pPr algn="dist"/>
            <a:r>
              <a:rPr lang="zh-CN" sz="6600" b="1" dirty="0">
                <a:solidFill>
                  <a:schemeClr val="tx1">
                    <a:lumMod val="75000"/>
                    <a:lumOff val="25000"/>
                  </a:schemeClr>
                </a:solidFill>
                <a:latin typeface="FZQingKeBenYueSongS-R-GB" panose="02000000000000000000" pitchFamily="2" charset="-122"/>
                <a:ea typeface="FZQingKeBenYueSongS-R-GB" panose="02000000000000000000" pitchFamily="2" charset="-122"/>
                <a:cs typeface="+mn-ea"/>
                <a:sym typeface="思源黑体" panose="020B0500000000000000" pitchFamily="34" charset="-122"/>
              </a:rPr>
              <a:t>秃顶顶少年团</a:t>
            </a:r>
            <a:endParaRPr lang="zh-CN" sz="6600" b="1" dirty="0">
              <a:solidFill>
                <a:schemeClr val="tx1">
                  <a:lumMod val="75000"/>
                  <a:lumOff val="25000"/>
                </a:schemeClr>
              </a:solidFill>
              <a:latin typeface="FZQingKeBenYueSongS-R-GB" panose="02000000000000000000" pitchFamily="2" charset="-122"/>
              <a:ea typeface="FZQingKeBenYueSongS-R-GB" panose="02000000000000000000" pitchFamily="2" charset="-122"/>
              <a:cs typeface="+mn-ea"/>
              <a:sym typeface="思源黑体" panose="020B0500000000000000" pitchFamily="34" charset="-122"/>
            </a:endParaRPr>
          </a:p>
        </p:txBody>
      </p:sp>
      <p:sp>
        <p:nvSpPr>
          <p:cNvPr id="7" name="PA-文本框 6"/>
          <p:cNvSpPr txBox="1"/>
          <p:nvPr>
            <p:custDataLst>
              <p:tags r:id="rId3"/>
            </p:custDataLst>
          </p:nvPr>
        </p:nvSpPr>
        <p:spPr>
          <a:xfrm>
            <a:off x="5931939" y="2963357"/>
            <a:ext cx="5929119" cy="583565"/>
          </a:xfrm>
          <a:prstGeom prst="rect">
            <a:avLst/>
          </a:prstGeom>
          <a:solidFill>
            <a:schemeClr val="tx1">
              <a:alpha val="0"/>
            </a:schemeClr>
          </a:solidFill>
          <a:effectLst/>
        </p:spPr>
        <p:txBody>
          <a:bodyPr wrap="square" rtlCol="0">
            <a:spAutoFit/>
          </a:bodyPr>
          <a:lstStyle>
            <a:defPPr>
              <a:defRPr lang="zh-CN"/>
            </a:defPPr>
            <a:lvl1pPr>
              <a:defRPr sz="4800">
                <a:solidFill>
                  <a:schemeClr val="bg1"/>
                </a:solidFill>
                <a:latin typeface="思源黑体 CN Heavy" panose="020B0A00000000000000" pitchFamily="34" charset="-122"/>
                <a:ea typeface="思源黑体 CN Heavy" panose="020B0A00000000000000" pitchFamily="34" charset="-122"/>
              </a:defRPr>
            </a:lvl1pPr>
          </a:lstStyle>
          <a:p>
            <a:r>
              <a:rPr lang="zh-CN" altLang="en-US" sz="3200" dirty="0">
                <a:solidFill>
                  <a:schemeClr val="accent1"/>
                </a:solidFill>
                <a:latin typeface="思源黑体" panose="020B0500000000000000" pitchFamily="34" charset="-122"/>
                <a:ea typeface="思源黑体" panose="020B0500000000000000" pitchFamily="34" charset="-122"/>
                <a:cs typeface="+mn-ea"/>
                <a:sym typeface="思源黑体" panose="020B0500000000000000" pitchFamily="34" charset="-122"/>
              </a:rPr>
              <a:t>软件工程课程设计答辩</a:t>
            </a:r>
            <a:endParaRPr lang="zh-CN" altLang="en-US" sz="3200" dirty="0">
              <a:solidFill>
                <a:schemeClr val="tx1">
                  <a:lumMod val="75000"/>
                  <a:lumOff val="25000"/>
                </a:schemeClr>
              </a:solidFill>
              <a:latin typeface="思源黑体" panose="020B0500000000000000" pitchFamily="34" charset="-122"/>
              <a:ea typeface="思源黑体" panose="020B0500000000000000" pitchFamily="34" charset="-122"/>
              <a:cs typeface="+mn-ea"/>
              <a:sym typeface="思源黑体" panose="020B0500000000000000" pitchFamily="34" charset="-122"/>
            </a:endParaRPr>
          </a:p>
        </p:txBody>
      </p:sp>
      <p:sp>
        <p:nvSpPr>
          <p:cNvPr id="8" name="PA-文本框 6"/>
          <p:cNvSpPr txBox="1"/>
          <p:nvPr>
            <p:custDataLst>
              <p:tags r:id="rId4"/>
            </p:custDataLst>
          </p:nvPr>
        </p:nvSpPr>
        <p:spPr>
          <a:xfrm>
            <a:off x="5964161" y="3755758"/>
            <a:ext cx="3022600" cy="461665"/>
          </a:xfrm>
          <a:prstGeom prst="rect">
            <a:avLst/>
          </a:prstGeom>
          <a:noFill/>
        </p:spPr>
        <p:txBody>
          <a:bodyPr wrap="square" rtlCol="0">
            <a:spAutoFit/>
          </a:bodyPr>
          <a:lstStyle/>
          <a:p>
            <a:r>
              <a:rPr lang="en-US" altLang="zh-CN" sz="2400">
                <a:solidFill>
                  <a:schemeClr val="bg1">
                    <a:lumMod val="75000"/>
                  </a:schemeClr>
                </a:solidFill>
                <a:latin typeface="思源黑体" panose="020B0500000000000000" pitchFamily="34" charset="-122"/>
                <a:ea typeface="思源黑体" panose="020B0500000000000000" pitchFamily="34" charset="-122"/>
                <a:cs typeface="+mn-ea"/>
                <a:sym typeface="思源黑体" panose="020B0500000000000000" pitchFamily="34" charset="-122"/>
              </a:rPr>
              <a:t>Unlimited progress</a:t>
            </a:r>
            <a:endParaRPr lang="zh-CN" altLang="en-US" sz="2400">
              <a:solidFill>
                <a:schemeClr val="bg1">
                  <a:lumMod val="75000"/>
                </a:schemeClr>
              </a:solidFill>
              <a:latin typeface="思源黑体" panose="020B0500000000000000" pitchFamily="34" charset="-122"/>
              <a:ea typeface="思源黑体" panose="020B0500000000000000" pitchFamily="34" charset="-122"/>
              <a:cs typeface="+mn-ea"/>
              <a:sym typeface="思源黑体" panose="020B0500000000000000" pitchFamily="34" charset="-122"/>
            </a:endParaRPr>
          </a:p>
        </p:txBody>
      </p:sp>
      <p:sp>
        <p:nvSpPr>
          <p:cNvPr id="9" name="矩形: 圆角 6"/>
          <p:cNvSpPr/>
          <p:nvPr/>
        </p:nvSpPr>
        <p:spPr>
          <a:xfrm>
            <a:off x="5964160" y="4474866"/>
            <a:ext cx="1987853" cy="443185"/>
          </a:xfrm>
          <a:prstGeom prst="roundRect">
            <a:avLst/>
          </a:prstGeom>
          <a:solidFill>
            <a:schemeClr val="accent2">
              <a:alpha val="3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bg1"/>
                </a:solidFill>
                <a:latin typeface="思源黑体" panose="020B0500000000000000" pitchFamily="34" charset="-122"/>
                <a:ea typeface="思源黑体" panose="020B0500000000000000" pitchFamily="34" charset="-122"/>
                <a:cs typeface="+mn-ea"/>
                <a:sym typeface="思源黑体" panose="020B0500000000000000" pitchFamily="34" charset="-122"/>
              </a:rPr>
              <a:t>汇报人：</a:t>
            </a:r>
            <a:r>
              <a:rPr lang="en-GB" altLang="zh-CN" sz="1400" dirty="0">
                <a:solidFill>
                  <a:schemeClr val="bg1"/>
                </a:solidFill>
                <a:latin typeface="思源黑体" panose="020B0500000000000000" pitchFamily="34" charset="-122"/>
                <a:ea typeface="思源黑体" panose="020B0500000000000000" pitchFamily="34" charset="-122"/>
                <a:cs typeface="+mn-ea"/>
                <a:sym typeface="思源黑体" panose="020B0500000000000000" pitchFamily="34" charset="-122"/>
              </a:rPr>
              <a:t> </a:t>
            </a:r>
            <a:r>
              <a:rPr lang="zh-CN" altLang="en-US" sz="1400" dirty="0">
                <a:solidFill>
                  <a:schemeClr val="bg1"/>
                </a:solidFill>
                <a:latin typeface="思源黑体" panose="020B0500000000000000" pitchFamily="34" charset="-122"/>
                <a:ea typeface="思源黑体" panose="020B0500000000000000" pitchFamily="34" charset="-122"/>
                <a:cs typeface="+mn-ea"/>
                <a:sym typeface="思源黑体" panose="020B0500000000000000" pitchFamily="34" charset="-122"/>
              </a:rPr>
              <a:t>陈萍杰</a:t>
            </a:r>
            <a:endParaRPr lang="zh-CN" altLang="en-US" sz="1400" dirty="0">
              <a:solidFill>
                <a:schemeClr val="bg1"/>
              </a:solidFill>
              <a:latin typeface="思源黑体" panose="020B0500000000000000" pitchFamily="34" charset="-122"/>
              <a:ea typeface="思源黑体" panose="020B0500000000000000" pitchFamily="34" charset="-122"/>
              <a:cs typeface="+mn-ea"/>
              <a:sym typeface="思源黑体" panose="020B0500000000000000" pitchFamily="34" charset="-122"/>
            </a:endParaRPr>
          </a:p>
        </p:txBody>
      </p:sp>
      <p:sp>
        <p:nvSpPr>
          <p:cNvPr id="10" name="矩形: 圆角 6"/>
          <p:cNvSpPr/>
          <p:nvPr/>
        </p:nvSpPr>
        <p:spPr>
          <a:xfrm rot="2700000">
            <a:off x="10719226" y="-602045"/>
            <a:ext cx="2027189" cy="197523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a:solidFill>
                <a:schemeClr val="tx1"/>
              </a:solidFill>
              <a:latin typeface="思源黑体" panose="020B0500000000000000" pitchFamily="34" charset="-122"/>
              <a:ea typeface="思源黑体" panose="020B0500000000000000" pitchFamily="34" charset="-122"/>
              <a:cs typeface="+mn-ea"/>
              <a:sym typeface="思源黑体" panose="020B0500000000000000" pitchFamily="34" charset="-122"/>
            </a:endParaRPr>
          </a:p>
        </p:txBody>
      </p:sp>
      <p:sp>
        <p:nvSpPr>
          <p:cNvPr id="29" name="椭圆 28" descr="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
          <p:cNvSpPr/>
          <p:nvPr/>
        </p:nvSpPr>
        <p:spPr>
          <a:xfrm>
            <a:off x="8986715" y="3636819"/>
            <a:ext cx="163773" cy="163773"/>
          </a:xfrm>
          <a:prstGeom prst="ellipse">
            <a:avLst/>
          </a:prstGeom>
          <a:solidFill>
            <a:schemeClr val="bg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chemeClr val="bg1"/>
              </a:solidFill>
              <a:effectLst/>
              <a:uLnTx/>
              <a:uFillTx/>
              <a:latin typeface="微软雅黑 Light" panose="020B0502040204020203" charset="-122"/>
              <a:ea typeface="微软雅黑 Light" panose="020B0502040204020203" charset="-122"/>
              <a:sym typeface="微软雅黑 Light" panose="020B0502040204020203" charset="-122"/>
            </a:endParaRPr>
          </a:p>
        </p:txBody>
      </p:sp>
      <p:sp>
        <p:nvSpPr>
          <p:cNvPr id="30" name="任意多边形 12" descr="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
          <p:cNvSpPr/>
          <p:nvPr/>
        </p:nvSpPr>
        <p:spPr>
          <a:xfrm>
            <a:off x="8735590" y="3718601"/>
            <a:ext cx="3125338" cy="0"/>
          </a:xfrm>
          <a:custGeom>
            <a:avLst/>
            <a:gdLst>
              <a:gd name="connsiteX0" fmla="*/ 0 w 3125338"/>
              <a:gd name="connsiteY0" fmla="*/ 0 h 0"/>
              <a:gd name="connsiteX1" fmla="*/ 3125338 w 3125338"/>
              <a:gd name="connsiteY1" fmla="*/ 0 h 0"/>
            </a:gdLst>
            <a:ahLst/>
            <a:cxnLst>
              <a:cxn ang="0">
                <a:pos x="connsiteX0" y="connsiteY0"/>
              </a:cxn>
              <a:cxn ang="0">
                <a:pos x="connsiteX1" y="connsiteY1"/>
              </a:cxn>
            </a:cxnLst>
            <a:rect l="l" t="t" r="r" b="b"/>
            <a:pathLst>
              <a:path w="3125338">
                <a:moveTo>
                  <a:pt x="0" y="0"/>
                </a:moveTo>
                <a:lnTo>
                  <a:pt x="3125338" y="0"/>
                </a:lnTo>
              </a:path>
            </a:pathLst>
          </a:custGeom>
          <a:noFill/>
          <a:ln w="12700" cap="flat" cmpd="sng" algn="ctr">
            <a:gradFill>
              <a:gsLst>
                <a:gs pos="100000">
                  <a:srgbClr val="232324"/>
                </a:gs>
                <a:gs pos="0">
                  <a:schemeClr val="bg1"/>
                </a:gs>
              </a:gsLst>
              <a:lin ang="0" scaled="0"/>
            </a:gra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chemeClr val="bg1"/>
              </a:solidFill>
              <a:effectLst/>
              <a:uLnTx/>
              <a:uFillTx/>
              <a:latin typeface="微软雅黑 Light" panose="020B0502040204020203" charset="-122"/>
              <a:ea typeface="微软雅黑 Light" panose="020B0502040204020203" charset="-122"/>
              <a:sym typeface="微软雅黑 Light" panose="020B0502040204020203" charset="-122"/>
            </a:endParaRPr>
          </a:p>
        </p:txBody>
      </p:sp>
      <p:sp>
        <p:nvSpPr>
          <p:cNvPr id="31" name="任意多边形 13" descr="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
          <p:cNvSpPr/>
          <p:nvPr/>
        </p:nvSpPr>
        <p:spPr>
          <a:xfrm flipH="1">
            <a:off x="6145513" y="3718601"/>
            <a:ext cx="3125338" cy="0"/>
          </a:xfrm>
          <a:custGeom>
            <a:avLst/>
            <a:gdLst>
              <a:gd name="connsiteX0" fmla="*/ 0 w 3125338"/>
              <a:gd name="connsiteY0" fmla="*/ 0 h 0"/>
              <a:gd name="connsiteX1" fmla="*/ 3125338 w 3125338"/>
              <a:gd name="connsiteY1" fmla="*/ 0 h 0"/>
            </a:gdLst>
            <a:ahLst/>
            <a:cxnLst>
              <a:cxn ang="0">
                <a:pos x="connsiteX0" y="connsiteY0"/>
              </a:cxn>
              <a:cxn ang="0">
                <a:pos x="connsiteX1" y="connsiteY1"/>
              </a:cxn>
            </a:cxnLst>
            <a:rect l="l" t="t" r="r" b="b"/>
            <a:pathLst>
              <a:path w="3125338">
                <a:moveTo>
                  <a:pt x="0" y="0"/>
                </a:moveTo>
                <a:lnTo>
                  <a:pt x="3125338" y="0"/>
                </a:lnTo>
              </a:path>
            </a:pathLst>
          </a:custGeom>
          <a:noFill/>
          <a:ln w="12700" cap="flat" cmpd="sng" algn="ctr">
            <a:gradFill>
              <a:gsLst>
                <a:gs pos="100000">
                  <a:srgbClr val="232324"/>
                </a:gs>
                <a:gs pos="0">
                  <a:schemeClr val="bg1"/>
                </a:gs>
              </a:gsLst>
              <a:lin ang="0" scaled="0"/>
            </a:gra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chemeClr val="bg1"/>
              </a:solidFill>
              <a:effectLst/>
              <a:uLnTx/>
              <a:uFillTx/>
              <a:latin typeface="微软雅黑 Light" panose="020B0502040204020203" charset="-122"/>
              <a:ea typeface="微软雅黑 Light" panose="020B0502040204020203" charset="-122"/>
              <a:sym typeface="微软雅黑 Light" panose="020B0502040204020203" charset="-122"/>
            </a:endParaRPr>
          </a:p>
        </p:txBody>
      </p:sp>
      <p:sp>
        <p:nvSpPr>
          <p:cNvPr id="2" name="PA_文本框 6"/>
          <p:cNvSpPr txBox="1"/>
          <p:nvPr>
            <p:custDataLst>
              <p:tags r:id="rId5"/>
            </p:custDataLst>
          </p:nvPr>
        </p:nvSpPr>
        <p:spPr>
          <a:xfrm>
            <a:off x="5560828" y="1748777"/>
            <a:ext cx="6422065" cy="2920156"/>
          </a:xfrm>
          <a:prstGeom prst="rect">
            <a:avLst/>
          </a:prstGeom>
          <a:noFill/>
          <a:ln>
            <a:noFill/>
          </a:ln>
          <a:extLst>
            <a:ext uri="{91240B29-F687-4F45-9708-019B960494DF}">
              <a14:hiddenLine xmlns:a14="http://schemas.microsoft.com/office/drawing/2010/main">
                <a:solidFill>
                  <a:srgbClr val="FF0000"/>
                </a:solidFill>
              </a14:hiddenLine>
            </a:ext>
          </a:extLst>
        </p:spPr>
        <p:txBody>
          <a:bodyPr vert="horz" wrap="square" numCol="1" rtlCol="0">
            <a:prstTxWarp prst="textPlain">
              <a:avLst/>
            </a:prstTxWarp>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ts val="0"/>
              </a:lnSpc>
              <a:spcBef>
                <a:spcPts val="0"/>
              </a:spcBef>
              <a:spcAft>
                <a:spcPts val="0"/>
              </a:spcAft>
              <a:buClrTx/>
              <a:buSzTx/>
              <a:buFontTx/>
              <a:buNone/>
              <a:defRPr/>
            </a:pPr>
            <a:r>
              <a:rPr kumimoji="0" lang="en-US" altLang="zh-CN" sz="1800" b="0" i="0" u="none" strike="noStrike" kern="1200" cap="none" spc="-1200" normalizeH="0" baseline="0" noProof="0" dirty="0">
                <a:ln>
                  <a:noFill/>
                </a:ln>
                <a:blipFill dpi="0" rotWithShape="1">
                  <a:blip r:embed="rId6"/>
                  <a:srcRect/>
                  <a:stretch>
                    <a:fillRect/>
                  </a:stretch>
                </a:blipFill>
                <a:effectLst/>
                <a:uLnTx/>
                <a:uFillTx/>
                <a:latin typeface="Arial" panose="020B0604020202020204" pitchFamily="34" charset="0"/>
                <a:ea typeface="等线" panose="02010600030101010101" pitchFamily="2" charset="-122"/>
                <a:cs typeface="+mn-cs"/>
              </a:rPr>
              <a:t>__________</a:t>
            </a:r>
            <a:endParaRPr kumimoji="0" lang="zh-CN" altLang="en-US" sz="1800" b="0" i="0" u="none" strike="noStrike" kern="1200" cap="none" spc="-1200" normalizeH="0" baseline="0" noProof="0" dirty="0">
              <a:ln>
                <a:noFill/>
              </a:ln>
              <a:blipFill dpi="0" rotWithShape="1">
                <a:blip r:embed="rId6"/>
                <a:srcRect/>
                <a:stretch>
                  <a:fillRect/>
                </a:stretch>
              </a:blipFill>
              <a:effectLst/>
              <a:uLnTx/>
              <a:uFillTx/>
              <a:latin typeface="Arial" panose="020B0604020202020204" pitchFamily="34" charset="0"/>
              <a:ea typeface="等线" panose="02010600030101010101" pitchFamily="2"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accel="50000" fill="hold" grpId="1" nodeType="withEffect">
                                  <p:stCondLst>
                                    <p:cond delay="0"/>
                                  </p:stCondLst>
                                  <p:childTnLst>
                                    <p:set>
                                      <p:cBhvr>
                                        <p:cTn id="6" dur="1" fill="hold">
                                          <p:stCondLst>
                                            <p:cond delay="0"/>
                                          </p:stCondLst>
                                        </p:cTn>
                                        <p:tgtEl>
                                          <p:spTgt spid="6"/>
                                        </p:tgtEl>
                                        <p:attrNameLst>
                                          <p:attrName>style.visibility</p:attrName>
                                        </p:attrNameLst>
                                      </p:cBhvr>
                                      <p:to>
                                        <p:strVal val="visible"/>
                                      </p:to>
                                    </p:set>
                                    <p:anim to="" calcmode="lin" valueType="num">
                                      <p:cBhvr>
                                        <p:cTn id="7" dur="300" fill="hold">
                                          <p:stCondLst>
                                            <p:cond delay="0"/>
                                          </p:stCondLst>
                                        </p:cTn>
                                        <p:tgtEl>
                                          <p:spTgt spid="6"/>
                                        </p:tgtEl>
                                        <p:attrNameLst>
                                          <p:attrName>ppt_y</p:attrName>
                                        </p:attrNameLst>
                                      </p:cBhvr>
                                      <p:tavLst>
                                        <p:tav tm="0">
                                          <p:val>
                                            <p:strVal val="0-ppt_h/1.5"/>
                                          </p:val>
                                        </p:tav>
                                        <p:tav tm="100000">
                                          <p:val>
                                            <p:strVal val="#ppt_y"/>
                                          </p:val>
                                        </p:tav>
                                      </p:tavLst>
                                    </p:anim>
                                  </p:childTnLst>
                                </p:cTn>
                              </p:par>
                              <p:par>
                                <p:cTn id="8" presetID="0" presetClass="entr" presetSubtype="0" fill="hold" grpId="0" nodeType="withEffect">
                                  <p:stCondLst>
                                    <p:cond delay="270"/>
                                  </p:stCondLst>
                                  <p:iterate type="lt">
                                    <p:tmPct val="5000"/>
                                  </p:iterate>
                                  <p:childTnLst>
                                    <p:set>
                                      <p:cBhvr>
                                        <p:cTn id="9" dur="1" fill="hold">
                                          <p:stCondLst>
                                            <p:cond delay="0"/>
                                          </p:stCondLst>
                                        </p:cTn>
                                        <p:tgtEl>
                                          <p:spTgt spid="2"/>
                                        </p:tgtEl>
                                        <p:attrNameLst>
                                          <p:attrName>style.visibility</p:attrName>
                                        </p:attrNameLst>
                                      </p:cBhvr>
                                      <p:to>
                                        <p:strVal val="visible"/>
                                      </p:to>
                                    </p:set>
                                    <p:anim to="" calcmode="lin" valueType="num">
                                      <p:cBhvr>
                                        <p:cTn id="10" dur="600" fill="hold">
                                          <p:stCondLst>
                                            <p:cond delay="0"/>
                                          </p:stCondLst>
                                        </p:cTn>
                                        <p:tgtEl>
                                          <p:spTgt spid="2"/>
                                        </p:tgtEl>
                                        <p:attrNameLst>
                                          <p:attrName>ppt_x</p:attrName>
                                        </p:attrNameLst>
                                      </p:cBhvr>
                                      <p:tavLst>
                                        <p:tav tm="0">
                                          <p:val>
                                            <p:strVal val="#ppt_x"/>
                                          </p:val>
                                        </p:tav>
                                        <p:tav tm="100000">
                                          <p:val>
                                            <p:strVal val="#ppt_x+0.1*sin(rand(360))"/>
                                          </p:val>
                                        </p:tav>
                                      </p:tavLst>
                                    </p:anim>
                                    <p:anim to="" calcmode="lin" valueType="num">
                                      <p:cBhvr>
                                        <p:cTn id="11" dur="600" fill="hold">
                                          <p:stCondLst>
                                            <p:cond delay="0"/>
                                          </p:stCondLst>
                                        </p:cTn>
                                        <p:tgtEl>
                                          <p:spTgt spid="2"/>
                                        </p:tgtEl>
                                        <p:attrNameLst>
                                          <p:attrName>ppt_y</p:attrName>
                                        </p:attrNameLst>
                                      </p:cBhvr>
                                      <p:tavLst>
                                        <p:tav tm="0">
                                          <p:val>
                                            <p:strVal val="#ppt_y"/>
                                          </p:val>
                                        </p:tav>
                                        <p:tav tm="100000">
                                          <p:val>
                                            <p:strVal val="#ppt_y+0.1*sin(rand(360))"/>
                                          </p:val>
                                        </p:tav>
                                      </p:tavLst>
                                    </p:anim>
                                    <p:animScale>
                                      <p:cBhvr>
                                        <p:cTn id="12" dur="600" fill="hold">
                                          <p:stCondLst>
                                            <p:cond delay="0"/>
                                          </p:stCondLst>
                                        </p:cTn>
                                        <p:tgtEl>
                                          <p:spTgt spid="2"/>
                                        </p:tgtEl>
                                      </p:cBhvr>
                                      <p:from x="100000" y="100000"/>
                                      <p:to x="300000" y="300000"/>
                                    </p:animScale>
                                    <p:animEffect transition="out" filter="fade">
                                      <p:cBhvr>
                                        <p:cTn id="13" dur="600">
                                          <p:stCondLst>
                                            <p:cond delay="0"/>
                                          </p:stCondLst>
                                        </p:cTn>
                                        <p:tgtEl>
                                          <p:spTgt spid="2"/>
                                        </p:tgtEl>
                                      </p:cBhvr>
                                    </p:animEffect>
                                    <p:set>
                                      <p:cBhvr>
                                        <p:cTn id="14" dur="1" fill="hold">
                                          <p:stCondLst>
                                            <p:cond delay="599"/>
                                          </p:stCondLst>
                                        </p:cTn>
                                        <p:tgtEl>
                                          <p:spTgt spid="2"/>
                                        </p:tgtEl>
                                        <p:attrNameLst>
                                          <p:attrName>style.visibility</p:attrName>
                                        </p:attrNameLst>
                                      </p:cBhvr>
                                      <p:to>
                                        <p:strVal val="hidden"/>
                                      </p:to>
                                    </p:set>
                                  </p:childTnLst>
                                </p:cTn>
                              </p:par>
                              <p:par>
                                <p:cTn id="15" presetID="42" presetClass="entr" presetSubtype="0" fill="hold" grpId="0" nodeType="withEffect">
                                  <p:stCondLst>
                                    <p:cond delay="110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anim calcmode="lin" valueType="num">
                                      <p:cBhvr>
                                        <p:cTn id="18" dur="1000" fill="hold"/>
                                        <p:tgtEl>
                                          <p:spTgt spid="7"/>
                                        </p:tgtEl>
                                        <p:attrNameLst>
                                          <p:attrName>ppt_x</p:attrName>
                                        </p:attrNameLst>
                                      </p:cBhvr>
                                      <p:tavLst>
                                        <p:tav tm="0">
                                          <p:val>
                                            <p:strVal val="#ppt_x"/>
                                          </p:val>
                                        </p:tav>
                                        <p:tav tm="100000">
                                          <p:val>
                                            <p:strVal val="#ppt_x"/>
                                          </p:val>
                                        </p:tav>
                                      </p:tavLst>
                                    </p:anim>
                                    <p:anim calcmode="lin" valueType="num">
                                      <p:cBhvr>
                                        <p:cTn id="19" dur="1000" fill="hold"/>
                                        <p:tgtEl>
                                          <p:spTgt spid="7"/>
                                        </p:tgtEl>
                                        <p:attrNameLst>
                                          <p:attrName>ppt_y</p:attrName>
                                        </p:attrNameLst>
                                      </p:cBhvr>
                                      <p:tavLst>
                                        <p:tav tm="0">
                                          <p:val>
                                            <p:strVal val="#ppt_y+.1"/>
                                          </p:val>
                                        </p:tav>
                                        <p:tav tm="100000">
                                          <p:val>
                                            <p:strVal val="#ppt_y"/>
                                          </p:val>
                                        </p:tav>
                                      </p:tavLst>
                                    </p:anim>
                                  </p:childTnLst>
                                </p:cTn>
                              </p:par>
                              <p:par>
                                <p:cTn id="20" presetID="16" presetClass="entr" presetSubtype="37" fill="hold" grpId="0" nodeType="withEffect">
                                  <p:stCondLst>
                                    <p:cond delay="1800"/>
                                  </p:stCondLst>
                                  <p:childTnLst>
                                    <p:set>
                                      <p:cBhvr>
                                        <p:cTn id="21" dur="1" fill="hold">
                                          <p:stCondLst>
                                            <p:cond delay="0"/>
                                          </p:stCondLst>
                                        </p:cTn>
                                        <p:tgtEl>
                                          <p:spTgt spid="8"/>
                                        </p:tgtEl>
                                        <p:attrNameLst>
                                          <p:attrName>style.visibility</p:attrName>
                                        </p:attrNameLst>
                                      </p:cBhvr>
                                      <p:to>
                                        <p:strVal val="visible"/>
                                      </p:to>
                                    </p:set>
                                    <p:animEffect transition="in" filter="barn(outVertical)">
                                      <p:cBhvr>
                                        <p:cTn id="22" dur="500"/>
                                        <p:tgtEl>
                                          <p:spTgt spid="8"/>
                                        </p:tgtEl>
                                      </p:cBhvr>
                                    </p:animEffect>
                                  </p:childTnLst>
                                </p:cTn>
                              </p:par>
                            </p:childTnLst>
                          </p:cTn>
                        </p:par>
                        <p:par>
                          <p:cTn id="23" fill="hold">
                            <p:stCondLst>
                              <p:cond delay="0"/>
                            </p:stCondLst>
                            <p:childTnLst>
                              <p:par>
                                <p:cTn id="24" presetID="10" presetClass="entr" presetSubtype="0" fill="hold" grpId="0" nodeType="after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childTnLst>
                          </p:cTn>
                        </p:par>
                        <p:par>
                          <p:cTn id="27" fill="hold">
                            <p:stCondLst>
                              <p:cond delay="500"/>
                            </p:stCondLst>
                            <p:childTnLst>
                              <p:par>
                                <p:cTn id="28" presetID="2" presetClass="entr" presetSubtype="8" fill="hold" grpId="0" nodeType="afterEffect">
                                  <p:stCondLst>
                                    <p:cond delay="0"/>
                                  </p:stCondLst>
                                  <p:childTnLst>
                                    <p:set>
                                      <p:cBhvr>
                                        <p:cTn id="29" dur="1" fill="hold">
                                          <p:stCondLst>
                                            <p:cond delay="0"/>
                                          </p:stCondLst>
                                        </p:cTn>
                                        <p:tgtEl>
                                          <p:spTgt spid="4"/>
                                        </p:tgtEl>
                                        <p:attrNameLst>
                                          <p:attrName>style.visibility</p:attrName>
                                        </p:attrNameLst>
                                      </p:cBhvr>
                                      <p:to>
                                        <p:strVal val="visible"/>
                                      </p:to>
                                    </p:set>
                                    <p:anim calcmode="lin" valueType="num">
                                      <p:cBhvr additive="base">
                                        <p:cTn id="30" dur="500" fill="hold"/>
                                        <p:tgtEl>
                                          <p:spTgt spid="4"/>
                                        </p:tgtEl>
                                        <p:attrNameLst>
                                          <p:attrName>ppt_x</p:attrName>
                                        </p:attrNameLst>
                                      </p:cBhvr>
                                      <p:tavLst>
                                        <p:tav tm="0">
                                          <p:val>
                                            <p:strVal val="0-#ppt_w/2"/>
                                          </p:val>
                                        </p:tav>
                                        <p:tav tm="100000">
                                          <p:val>
                                            <p:strVal val="#ppt_x"/>
                                          </p:val>
                                        </p:tav>
                                      </p:tavLst>
                                    </p:anim>
                                    <p:anim calcmode="lin" valueType="num">
                                      <p:cBhvr additive="base">
                                        <p:cTn id="31" dur="500" fill="hold"/>
                                        <p:tgtEl>
                                          <p:spTgt spid="4"/>
                                        </p:tgtEl>
                                        <p:attrNameLst>
                                          <p:attrName>ppt_y</p:attrName>
                                        </p:attrNameLst>
                                      </p:cBhvr>
                                      <p:tavLst>
                                        <p:tav tm="0">
                                          <p:val>
                                            <p:strVal val="#ppt_y"/>
                                          </p:val>
                                        </p:tav>
                                        <p:tav tm="100000">
                                          <p:val>
                                            <p:strVal val="#ppt_y"/>
                                          </p:val>
                                        </p:tav>
                                      </p:tavLst>
                                    </p:anim>
                                  </p:childTnLst>
                                </p:cTn>
                              </p:par>
                            </p:childTnLst>
                          </p:cTn>
                        </p:par>
                        <p:par>
                          <p:cTn id="32" fill="hold">
                            <p:stCondLst>
                              <p:cond delay="1000"/>
                            </p:stCondLst>
                            <p:childTnLst>
                              <p:par>
                                <p:cTn id="33" presetID="2" presetClass="entr" presetSubtype="8" fill="hold" grpId="0" nodeType="afterEffect">
                                  <p:stCondLst>
                                    <p:cond delay="0"/>
                                  </p:stCondLst>
                                  <p:childTnLst>
                                    <p:set>
                                      <p:cBhvr>
                                        <p:cTn id="34" dur="1" fill="hold">
                                          <p:stCondLst>
                                            <p:cond delay="0"/>
                                          </p:stCondLst>
                                        </p:cTn>
                                        <p:tgtEl>
                                          <p:spTgt spid="10"/>
                                        </p:tgtEl>
                                        <p:attrNameLst>
                                          <p:attrName>style.visibility</p:attrName>
                                        </p:attrNameLst>
                                      </p:cBhvr>
                                      <p:to>
                                        <p:strVal val="visible"/>
                                      </p:to>
                                    </p:set>
                                    <p:anim calcmode="lin" valueType="num">
                                      <p:cBhvr additive="base">
                                        <p:cTn id="35" dur="500" fill="hold"/>
                                        <p:tgtEl>
                                          <p:spTgt spid="10"/>
                                        </p:tgtEl>
                                        <p:attrNameLst>
                                          <p:attrName>ppt_x</p:attrName>
                                        </p:attrNameLst>
                                      </p:cBhvr>
                                      <p:tavLst>
                                        <p:tav tm="0">
                                          <p:val>
                                            <p:strVal val="0-#ppt_w/2"/>
                                          </p:val>
                                        </p:tav>
                                        <p:tav tm="100000">
                                          <p:val>
                                            <p:strVal val="#ppt_x"/>
                                          </p:val>
                                        </p:tav>
                                      </p:tavLst>
                                    </p:anim>
                                    <p:anim calcmode="lin" valueType="num">
                                      <p:cBhvr additive="base">
                                        <p:cTn id="36" dur="500" fill="hold"/>
                                        <p:tgtEl>
                                          <p:spTgt spid="10"/>
                                        </p:tgtEl>
                                        <p:attrNameLst>
                                          <p:attrName>ppt_y</p:attrName>
                                        </p:attrNameLst>
                                      </p:cBhvr>
                                      <p:tavLst>
                                        <p:tav tm="0">
                                          <p:val>
                                            <p:strVal val="#ppt_y"/>
                                          </p:val>
                                        </p:tav>
                                        <p:tav tm="100000">
                                          <p:val>
                                            <p:strVal val="#ppt_y"/>
                                          </p:val>
                                        </p:tav>
                                      </p:tavLst>
                                    </p:anim>
                                  </p:childTnLst>
                                </p:cTn>
                              </p:par>
                              <p:par>
                                <p:cTn id="37" presetID="53" presetClass="entr" presetSubtype="16" fill="hold" grpId="0" nodeType="withEffect">
                                  <p:stCondLst>
                                    <p:cond delay="1000"/>
                                  </p:stCondLst>
                                  <p:childTnLst>
                                    <p:set>
                                      <p:cBhvr>
                                        <p:cTn id="38" dur="1" fill="hold">
                                          <p:stCondLst>
                                            <p:cond delay="0"/>
                                          </p:stCondLst>
                                        </p:cTn>
                                        <p:tgtEl>
                                          <p:spTgt spid="31"/>
                                        </p:tgtEl>
                                        <p:attrNameLst>
                                          <p:attrName>style.visibility</p:attrName>
                                        </p:attrNameLst>
                                      </p:cBhvr>
                                      <p:to>
                                        <p:strVal val="visible"/>
                                      </p:to>
                                    </p:set>
                                    <p:anim calcmode="lin" valueType="num">
                                      <p:cBhvr>
                                        <p:cTn id="39" dur="2000" fill="hold"/>
                                        <p:tgtEl>
                                          <p:spTgt spid="31"/>
                                        </p:tgtEl>
                                        <p:attrNameLst>
                                          <p:attrName>ppt_w</p:attrName>
                                        </p:attrNameLst>
                                      </p:cBhvr>
                                      <p:tavLst>
                                        <p:tav tm="0">
                                          <p:val>
                                            <p:fltVal val="0"/>
                                          </p:val>
                                        </p:tav>
                                        <p:tav tm="100000">
                                          <p:val>
                                            <p:strVal val="#ppt_w"/>
                                          </p:val>
                                        </p:tav>
                                      </p:tavLst>
                                    </p:anim>
                                    <p:anim calcmode="lin" valueType="num">
                                      <p:cBhvr>
                                        <p:cTn id="40" dur="2000" fill="hold"/>
                                        <p:tgtEl>
                                          <p:spTgt spid="31"/>
                                        </p:tgtEl>
                                        <p:attrNameLst>
                                          <p:attrName>ppt_h</p:attrName>
                                        </p:attrNameLst>
                                      </p:cBhvr>
                                      <p:tavLst>
                                        <p:tav tm="0">
                                          <p:val>
                                            <p:fltVal val="0"/>
                                          </p:val>
                                        </p:tav>
                                        <p:tav tm="100000">
                                          <p:val>
                                            <p:strVal val="#ppt_h"/>
                                          </p:val>
                                        </p:tav>
                                      </p:tavLst>
                                    </p:anim>
                                    <p:animEffect transition="in" filter="fade">
                                      <p:cBhvr>
                                        <p:cTn id="41" dur="2000"/>
                                        <p:tgtEl>
                                          <p:spTgt spid="31"/>
                                        </p:tgtEl>
                                      </p:cBhvr>
                                    </p:animEffect>
                                  </p:childTnLst>
                                </p:cTn>
                              </p:par>
                              <p:par>
                                <p:cTn id="42" presetID="42" presetClass="path" presetSubtype="0" accel="50000" decel="50000" fill="hold" grpId="1" nodeType="withEffect">
                                  <p:stCondLst>
                                    <p:cond delay="1000"/>
                                  </p:stCondLst>
                                  <p:childTnLst>
                                    <p:animMotion origin="layout" path="M -0.11302 0.00046 L 1.04167E-6 1.11111E-6 " pathEditMode="relative" rAng="0" ptsTypes="AA">
                                      <p:cBhvr>
                                        <p:cTn id="43" dur="2000" fill="hold"/>
                                        <p:tgtEl>
                                          <p:spTgt spid="31"/>
                                        </p:tgtEl>
                                        <p:attrNameLst>
                                          <p:attrName>ppt_x</p:attrName>
                                          <p:attrName>ppt_y</p:attrName>
                                        </p:attrNameLst>
                                      </p:cBhvr>
                                      <p:rCtr x="5651" y="-23"/>
                                    </p:animMotion>
                                  </p:childTnLst>
                                </p:cTn>
                              </p:par>
                              <p:par>
                                <p:cTn id="44" presetID="53" presetClass="entr" presetSubtype="16" fill="hold" grpId="0" nodeType="withEffect">
                                  <p:stCondLst>
                                    <p:cond delay="1000"/>
                                  </p:stCondLst>
                                  <p:childTnLst>
                                    <p:set>
                                      <p:cBhvr>
                                        <p:cTn id="45" dur="1" fill="hold">
                                          <p:stCondLst>
                                            <p:cond delay="0"/>
                                          </p:stCondLst>
                                        </p:cTn>
                                        <p:tgtEl>
                                          <p:spTgt spid="30"/>
                                        </p:tgtEl>
                                        <p:attrNameLst>
                                          <p:attrName>style.visibility</p:attrName>
                                        </p:attrNameLst>
                                      </p:cBhvr>
                                      <p:to>
                                        <p:strVal val="visible"/>
                                      </p:to>
                                    </p:set>
                                    <p:anim calcmode="lin" valueType="num">
                                      <p:cBhvr>
                                        <p:cTn id="46" dur="2000" fill="hold"/>
                                        <p:tgtEl>
                                          <p:spTgt spid="30"/>
                                        </p:tgtEl>
                                        <p:attrNameLst>
                                          <p:attrName>ppt_w</p:attrName>
                                        </p:attrNameLst>
                                      </p:cBhvr>
                                      <p:tavLst>
                                        <p:tav tm="0">
                                          <p:val>
                                            <p:fltVal val="0"/>
                                          </p:val>
                                        </p:tav>
                                        <p:tav tm="100000">
                                          <p:val>
                                            <p:strVal val="#ppt_w"/>
                                          </p:val>
                                        </p:tav>
                                      </p:tavLst>
                                    </p:anim>
                                    <p:anim calcmode="lin" valueType="num">
                                      <p:cBhvr>
                                        <p:cTn id="47" dur="2000" fill="hold"/>
                                        <p:tgtEl>
                                          <p:spTgt spid="30"/>
                                        </p:tgtEl>
                                        <p:attrNameLst>
                                          <p:attrName>ppt_h</p:attrName>
                                        </p:attrNameLst>
                                      </p:cBhvr>
                                      <p:tavLst>
                                        <p:tav tm="0">
                                          <p:val>
                                            <p:fltVal val="0"/>
                                          </p:val>
                                        </p:tav>
                                        <p:tav tm="100000">
                                          <p:val>
                                            <p:strVal val="#ppt_h"/>
                                          </p:val>
                                        </p:tav>
                                      </p:tavLst>
                                    </p:anim>
                                    <p:animEffect transition="in" filter="fade">
                                      <p:cBhvr>
                                        <p:cTn id="48" dur="2000"/>
                                        <p:tgtEl>
                                          <p:spTgt spid="30"/>
                                        </p:tgtEl>
                                      </p:cBhvr>
                                    </p:animEffect>
                                  </p:childTnLst>
                                </p:cTn>
                              </p:par>
                              <p:par>
                                <p:cTn id="49" presetID="42" presetClass="path" presetSubtype="0" accel="50000" decel="50000" fill="hold" grpId="1" nodeType="withEffect">
                                  <p:stCondLst>
                                    <p:cond delay="1000"/>
                                  </p:stCondLst>
                                  <p:childTnLst>
                                    <p:animMotion origin="layout" path="M 0.1138 1.11111E-6 L -2.29167E-6 1.11111E-6 " pathEditMode="relative" rAng="0" ptsTypes="AA">
                                      <p:cBhvr>
                                        <p:cTn id="50" dur="2000" fill="hold"/>
                                        <p:tgtEl>
                                          <p:spTgt spid="30"/>
                                        </p:tgtEl>
                                        <p:attrNameLst>
                                          <p:attrName>ppt_x</p:attrName>
                                          <p:attrName>ppt_y</p:attrName>
                                        </p:attrNameLst>
                                      </p:cBhvr>
                                      <p:rCtr x="-5690" y="0"/>
                                    </p:animMotion>
                                  </p:childTnLst>
                                </p:cTn>
                              </p:par>
                              <p:par>
                                <p:cTn id="51" presetID="53" presetClass="entr" presetSubtype="16" fill="hold" grpId="0" nodeType="withEffect">
                                  <p:stCondLst>
                                    <p:cond delay="2000"/>
                                  </p:stCondLst>
                                  <p:childTnLst>
                                    <p:set>
                                      <p:cBhvr>
                                        <p:cTn id="52" dur="1" fill="hold">
                                          <p:stCondLst>
                                            <p:cond delay="0"/>
                                          </p:stCondLst>
                                        </p:cTn>
                                        <p:tgtEl>
                                          <p:spTgt spid="29"/>
                                        </p:tgtEl>
                                        <p:attrNameLst>
                                          <p:attrName>style.visibility</p:attrName>
                                        </p:attrNameLst>
                                      </p:cBhvr>
                                      <p:to>
                                        <p:strVal val="visible"/>
                                      </p:to>
                                    </p:set>
                                    <p:anim calcmode="lin" valueType="num">
                                      <p:cBhvr>
                                        <p:cTn id="53" dur="500" fill="hold"/>
                                        <p:tgtEl>
                                          <p:spTgt spid="29"/>
                                        </p:tgtEl>
                                        <p:attrNameLst>
                                          <p:attrName>ppt_w</p:attrName>
                                        </p:attrNameLst>
                                      </p:cBhvr>
                                      <p:tavLst>
                                        <p:tav tm="0">
                                          <p:val>
                                            <p:fltVal val="0"/>
                                          </p:val>
                                        </p:tav>
                                        <p:tav tm="100000">
                                          <p:val>
                                            <p:strVal val="#ppt_w"/>
                                          </p:val>
                                        </p:tav>
                                      </p:tavLst>
                                    </p:anim>
                                    <p:anim calcmode="lin" valueType="num">
                                      <p:cBhvr>
                                        <p:cTn id="54" dur="500" fill="hold"/>
                                        <p:tgtEl>
                                          <p:spTgt spid="29"/>
                                        </p:tgtEl>
                                        <p:attrNameLst>
                                          <p:attrName>ppt_h</p:attrName>
                                        </p:attrNameLst>
                                      </p:cBhvr>
                                      <p:tavLst>
                                        <p:tav tm="0">
                                          <p:val>
                                            <p:fltVal val="0"/>
                                          </p:val>
                                        </p:tav>
                                        <p:tav tm="100000">
                                          <p:val>
                                            <p:strVal val="#ppt_h"/>
                                          </p:val>
                                        </p:tav>
                                      </p:tavLst>
                                    </p:anim>
                                    <p:animEffect transition="in" filter="fade">
                                      <p:cBhvr>
                                        <p:cTn id="55"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p:bldP spid="6" grpId="1"/>
      <p:bldP spid="7" grpId="0" bldLvl="0" animBg="1"/>
      <p:bldP spid="8" grpId="0"/>
      <p:bldP spid="9" grpId="0" bldLvl="0" animBg="1"/>
      <p:bldP spid="10" grpId="0" animBg="1"/>
      <p:bldP spid="29" grpId="0" bldLvl="0" animBg="1"/>
      <p:bldP spid="30" grpId="0" bldLvl="0" animBg="1"/>
      <p:bldP spid="30" grpId="1" bldLvl="0" animBg="1"/>
      <p:bldP spid="31" grpId="0" bldLvl="0" animBg="1" uiExpand="1"/>
      <p:bldP spid="31" grpId="1" bldLvl="0" animBg="1"/>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p:nvPr/>
        </p:nvSpPr>
        <p:spPr>
          <a:xfrm>
            <a:off x="7515802" y="-57150"/>
            <a:ext cx="36576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Google Shape;235;p31"/>
          <p:cNvSpPr/>
          <p:nvPr/>
        </p:nvSpPr>
        <p:spPr>
          <a:xfrm>
            <a:off x="8072870" y="990599"/>
            <a:ext cx="3491346" cy="4876800"/>
          </a:xfrm>
          <a:custGeom>
            <a:avLst/>
            <a:gdLst/>
            <a:ahLst/>
            <a:cxnLst/>
            <a:rect l="l" t="t" r="r" b="b"/>
            <a:pathLst>
              <a:path w="5786845" h="4284617" extrusionOk="0">
                <a:moveTo>
                  <a:pt x="0" y="0"/>
                </a:moveTo>
                <a:lnTo>
                  <a:pt x="5786845" y="0"/>
                </a:lnTo>
                <a:lnTo>
                  <a:pt x="5786845" y="4284617"/>
                </a:lnTo>
                <a:lnTo>
                  <a:pt x="0" y="4284617"/>
                </a:lnTo>
                <a:close/>
              </a:path>
            </a:pathLst>
          </a:custGeom>
          <a:blipFill>
            <a:blip r:embed="rId1"/>
            <a:stretch>
              <a:fillRect l="-54762" r="-54762"/>
            </a:stretch>
          </a:blip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7" name="Circle: Hollow 14"/>
          <p:cNvSpPr/>
          <p:nvPr/>
        </p:nvSpPr>
        <p:spPr>
          <a:xfrm>
            <a:off x="-355312" y="-454233"/>
            <a:ext cx="1274614" cy="1274614"/>
          </a:xfrm>
          <a:prstGeom prst="donut">
            <a:avLst>
              <a:gd name="adj" fmla="val 1585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TextBox 9"/>
          <p:cNvSpPr txBox="1"/>
          <p:nvPr/>
        </p:nvSpPr>
        <p:spPr>
          <a:xfrm rot="5400000">
            <a:off x="6646662" y="5509023"/>
            <a:ext cx="827471" cy="230832"/>
          </a:xfrm>
          <a:prstGeom prst="rect">
            <a:avLst/>
          </a:prstGeom>
          <a:noFill/>
        </p:spPr>
        <p:txBody>
          <a:bodyPr wrap="none" rtlCol="0">
            <a:spAutoFit/>
          </a:bodyPr>
          <a:lstStyle/>
          <a:p>
            <a:pPr algn="r"/>
            <a:r>
              <a:rPr lang="en-US" sz="900" spc="300" dirty="0">
                <a:solidFill>
                  <a:schemeClr val="tx1">
                    <a:lumMod val="95000"/>
                    <a:lumOff val="5000"/>
                  </a:schemeClr>
                </a:solidFill>
                <a:latin typeface="Source Han Sans CN" panose="020B0500000000000000" pitchFamily="34" charset="-128"/>
                <a:ea typeface="Source Han Sans CN" panose="020B0500000000000000" pitchFamily="34" charset="-128"/>
              </a:rPr>
              <a:t>DESIGH</a:t>
            </a:r>
            <a:endParaRPr lang="en-US" sz="900" spc="300" dirty="0">
              <a:solidFill>
                <a:schemeClr val="tx1">
                  <a:lumMod val="95000"/>
                  <a:lumOff val="5000"/>
                </a:schemeClr>
              </a:solidFill>
              <a:latin typeface="Source Han Sans CN" panose="020B0500000000000000" pitchFamily="34" charset="-128"/>
              <a:ea typeface="Source Han Sans CN" panose="020B0500000000000000" pitchFamily="34" charset="-128"/>
            </a:endParaRPr>
          </a:p>
        </p:txBody>
      </p:sp>
      <p:sp>
        <p:nvSpPr>
          <p:cNvPr id="12" name="Oval 10"/>
          <p:cNvSpPr/>
          <p:nvPr/>
        </p:nvSpPr>
        <p:spPr>
          <a:xfrm>
            <a:off x="6880287" y="6258895"/>
            <a:ext cx="360219" cy="36021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1925320" y="1451610"/>
            <a:ext cx="3332480" cy="984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4906603" y="1971293"/>
            <a:ext cx="1420996" cy="1089529"/>
          </a:xfrm>
          <a:prstGeom prst="rect">
            <a:avLst/>
          </a:prstGeom>
          <a:noFill/>
        </p:spPr>
        <p:txBody>
          <a:bodyPr wrap="square" rtlCol="0">
            <a:spAutoFit/>
          </a:bodyPr>
          <a:lstStyle/>
          <a:p>
            <a:pPr algn="ctr">
              <a:lnSpc>
                <a:spcPct val="90000"/>
              </a:lnSpc>
            </a:pPr>
            <a:r>
              <a:rPr lang="en-US" sz="7200" b="1" i="1" dirty="0">
                <a:solidFill>
                  <a:schemeClr val="bg1">
                    <a:lumMod val="95000"/>
                  </a:schemeClr>
                </a:solidFill>
                <a:latin typeface="Source Han Sans CN" panose="020B0500000000000000" pitchFamily="34" charset="-128"/>
                <a:ea typeface="Source Han Sans CN" panose="020B0500000000000000" pitchFamily="34" charset="-128"/>
              </a:rPr>
              <a:t>01</a:t>
            </a:r>
            <a:endParaRPr lang="id-ID" sz="7200" b="1" i="1" dirty="0">
              <a:solidFill>
                <a:schemeClr val="bg1">
                  <a:lumMod val="95000"/>
                </a:schemeClr>
              </a:solidFill>
              <a:latin typeface="Source Han Sans CN" panose="020B0500000000000000" pitchFamily="34" charset="-128"/>
              <a:ea typeface="Source Han Sans CN" panose="020B0500000000000000" pitchFamily="34" charset="-128"/>
            </a:endParaRPr>
          </a:p>
        </p:txBody>
      </p:sp>
      <p:sp>
        <p:nvSpPr>
          <p:cNvPr id="17" name="TextBox 23"/>
          <p:cNvSpPr txBox="1"/>
          <p:nvPr/>
        </p:nvSpPr>
        <p:spPr>
          <a:xfrm>
            <a:off x="1791575" y="820151"/>
            <a:ext cx="2889251" cy="492125"/>
          </a:xfrm>
          <a:prstGeom prst="rect">
            <a:avLst/>
          </a:prstGeom>
          <a:noFill/>
        </p:spPr>
        <p:txBody>
          <a:bodyPr wrap="square" lIns="91423" tIns="0" rIns="91423"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3200" b="1" noProof="0" dirty="0">
                <a:ln>
                  <a:noFill/>
                </a:ln>
                <a:solidFill>
                  <a:schemeClr val="tx1">
                    <a:lumMod val="75000"/>
                    <a:lumOff val="25000"/>
                  </a:schemeClr>
                </a:solidFill>
                <a:effectLst/>
                <a:uLnTx/>
                <a:uFillTx/>
                <a:latin typeface="思源黑体 CN Normal" panose="020B0400000000000000" pitchFamily="34" charset="-122"/>
                <a:ea typeface="思源黑体 CN Normal" panose="020B0400000000000000" pitchFamily="34" charset="-122"/>
                <a:cs typeface="Open Sans" panose="020B0606030504020204" pitchFamily="34" charset="0"/>
                <a:sym typeface="+mn-ea"/>
              </a:rPr>
              <a:t>项目设计思路</a:t>
            </a:r>
            <a:endParaRPr kumimoji="0" lang="zh-CN" altLang="en-US" sz="3200" b="1" i="0" u="none" strike="noStrike" kern="1200" cap="none" spc="0" normalizeH="0" baseline="0" noProof="0" dirty="0">
              <a:ln>
                <a:noFill/>
              </a:ln>
              <a:solidFill>
                <a:schemeClr val="tx1">
                  <a:lumMod val="75000"/>
                  <a:lumOff val="25000"/>
                </a:schemeClr>
              </a:solidFill>
              <a:effectLst/>
              <a:uLnTx/>
              <a:uFillTx/>
              <a:latin typeface="思源黑体 CN Normal" panose="020B0400000000000000" pitchFamily="34" charset="-122"/>
              <a:ea typeface="思源黑体 CN Normal" panose="020B0400000000000000" pitchFamily="34" charset="-122"/>
              <a:cs typeface="Open Sans" panose="020B0606030504020204" pitchFamily="34" charset="0"/>
              <a:sym typeface="+mn-ea"/>
            </a:endParaRPr>
          </a:p>
        </p:txBody>
      </p:sp>
      <p:sp>
        <p:nvSpPr>
          <p:cNvPr id="18" name="Google Shape;86;p19"/>
          <p:cNvSpPr txBox="1"/>
          <p:nvPr/>
        </p:nvSpPr>
        <p:spPr>
          <a:xfrm>
            <a:off x="1644014" y="509656"/>
            <a:ext cx="3183654" cy="310226"/>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b="0" i="0" u="none" strike="noStrike" cap="none">
                <a:solidFill>
                  <a:schemeClr val="bg1">
                    <a:lumMod val="50000"/>
                  </a:schemeClr>
                </a:solidFill>
                <a:latin typeface="Source Han Sans CN" panose="020B0500000000000000" pitchFamily="34" charset="-128"/>
                <a:ea typeface="Source Han Sans CN" panose="020B0500000000000000" pitchFamily="34" charset="-128"/>
                <a:cs typeface="Lato"/>
                <a:sym typeface="Lato"/>
              </a:rPr>
              <a:t>YOUR TITLE HERE</a:t>
            </a:r>
            <a:endParaRPr sz="2400" b="0" i="0" u="none" strike="noStrike" cap="none">
              <a:solidFill>
                <a:schemeClr val="bg1">
                  <a:lumMod val="50000"/>
                </a:schemeClr>
              </a:solidFill>
              <a:latin typeface="Source Han Sans CN" panose="020B0500000000000000" pitchFamily="34" charset="-128"/>
              <a:ea typeface="Source Han Sans CN" panose="020B0500000000000000" pitchFamily="34" charset="-128"/>
              <a:cs typeface="Lato"/>
              <a:sym typeface="Lato"/>
            </a:endParaRPr>
          </a:p>
        </p:txBody>
      </p:sp>
      <p:sp>
        <p:nvSpPr>
          <p:cNvPr id="20" name="文本框 19"/>
          <p:cNvSpPr txBox="1"/>
          <p:nvPr/>
        </p:nvSpPr>
        <p:spPr>
          <a:xfrm>
            <a:off x="1644015" y="3168650"/>
            <a:ext cx="4863465" cy="1476375"/>
          </a:xfrm>
          <a:prstGeom prst="rect">
            <a:avLst/>
          </a:prstGeom>
          <a:noFill/>
        </p:spPr>
        <p:txBody>
          <a:bodyPr wrap="square" rtlCol="0">
            <a:noAutofit/>
          </a:bodyPr>
          <a:lstStyle/>
          <a:p>
            <a:pPr lvl="0" algn="l">
              <a:buClrTx/>
              <a:buSzTx/>
              <a:buFontTx/>
            </a:pPr>
            <a:r>
              <a:rPr lang="en-US" altLang="zh-CN">
                <a:sym typeface="+mn-ea"/>
              </a:rPr>
              <a:t>  </a:t>
            </a:r>
            <a:endParaRPr lang="en-US" altLang="zh-CN">
              <a:sym typeface="+mn-ea"/>
            </a:endParaRPr>
          </a:p>
        </p:txBody>
      </p:sp>
      <p:sp>
        <p:nvSpPr>
          <p:cNvPr id="4" name="PA-文本框 3"/>
          <p:cNvSpPr txBox="1"/>
          <p:nvPr/>
        </p:nvSpPr>
        <p:spPr>
          <a:xfrm>
            <a:off x="1643380" y="2498725"/>
            <a:ext cx="5046345" cy="367030"/>
          </a:xfrm>
          <a:prstGeom prst="rect">
            <a:avLst/>
          </a:prstGeom>
          <a:noFill/>
        </p:spPr>
        <p:txBody>
          <a:bodyPr vert="horz" wrap="square" lIns="91423" tIns="45712" rIns="91423" bIns="45712" rtlCol="0" anchor="t">
            <a:noAutofit/>
          </a:bodyPr>
          <a:lstStyle/>
          <a:p>
            <a:pPr lvl="0" algn="l">
              <a:buClrTx/>
              <a:buSzTx/>
              <a:buFontTx/>
            </a:pPr>
            <a:r>
              <a:rPr lang="en-US" altLang="zh-CN" b="1" dirty="0">
                <a:effectLst>
                  <a:outerShdw blurRad="38100" dist="19050" dir="2700000" algn="tl" rotWithShape="0">
                    <a:schemeClr val="dk1">
                      <a:alpha val="40000"/>
                    </a:schemeClr>
                  </a:outerShdw>
                </a:effectLst>
                <a:latin typeface="思源黑体 CN Normal" panose="020B0400000000000000" pitchFamily="34" charset="-122"/>
                <a:ea typeface="思源黑体 CN Normal" panose="020B0400000000000000" pitchFamily="34" charset="-122"/>
                <a:sym typeface="FZHei-B01S" panose="02010601030101010101" pitchFamily="2" charset="-122"/>
              </a:rPr>
              <a:t>  </a:t>
            </a:r>
            <a:r>
              <a:rPr lang="zh-CN" altLang="en-US" sz="2000" b="1" dirty="0">
                <a:solidFill>
                  <a:schemeClr val="accent1"/>
                </a:solidFill>
                <a:effectLst>
                  <a:outerShdw blurRad="38100" dist="25400" dir="5400000" algn="ctr" rotWithShape="0">
                    <a:srgbClr val="6E747A">
                      <a:alpha val="43000"/>
                    </a:srgbClr>
                  </a:outerShdw>
                </a:effectLst>
                <a:latin typeface="华文细黑" panose="02010600040101010101" charset="-122"/>
                <a:ea typeface="华文细黑" panose="02010600040101010101" charset="-122"/>
                <a:cs typeface="华文细黑" panose="02010600040101010101" charset="-122"/>
                <a:sym typeface="+mn-ea"/>
              </a:rPr>
              <a:t>微信小程序有这些优势： 小程序的微信有海量⽤⼾，⽽且粘性很⾼，在微信⾥开发产品更容易触达⽤⼾；推⼴app 或公众号的成本太⾼。 开发适配成本低。 跨平台。 我们小组的技术有限，微信小程序的学习相对容易。</a:t>
            </a:r>
            <a:endParaRPr lang="en-US" altLang="zh-CN" b="1" dirty="0">
              <a:effectLst>
                <a:outerShdw blurRad="38100" dist="19050" dir="2700000" algn="tl" rotWithShape="0">
                  <a:schemeClr val="dk1">
                    <a:alpha val="40000"/>
                  </a:schemeClr>
                </a:outerShdw>
              </a:effectLst>
              <a:latin typeface="思源黑体 CN Normal" panose="020B0400000000000000" pitchFamily="34" charset="-122"/>
              <a:ea typeface="思源黑体 CN Normal" panose="020B0400000000000000" pitchFamily="34" charset="-122"/>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par>
                          <p:cTn id="8" fill="hold">
                            <p:stCondLst>
                              <p:cond delay="500"/>
                            </p:stCondLst>
                            <p:childTnLst>
                              <p:par>
                                <p:cTn id="9" presetID="10" presetClass="entr" presetSubtype="0" fill="hold" grpId="0" nodeType="afterEffect">
                                  <p:stCondLst>
                                    <p:cond delay="0"/>
                                  </p:stCondLst>
                                  <p:iterate type="lt">
                                    <p:tmPct val="30000"/>
                                  </p:iterate>
                                  <p:childTnLst>
                                    <p:set>
                                      <p:cBhvr>
                                        <p:cTn id="10" dur="100" fill="hold">
                                          <p:stCondLst>
                                            <p:cond delay="0"/>
                                          </p:stCondLst>
                                        </p:cTn>
                                        <p:tgtEl>
                                          <p:spTgt spid="20">
                                            <p:txEl>
                                              <p:pRg st="0" end="0"/>
                                            </p:txEl>
                                          </p:spTgt>
                                        </p:tgtEl>
                                        <p:attrNameLst>
                                          <p:attrName>style.visibility</p:attrName>
                                        </p:attrNameLst>
                                      </p:cBhvr>
                                      <p:to>
                                        <p:strVal val="visible"/>
                                      </p:to>
                                    </p:set>
                                    <p:animEffect transition="in" filter="fade">
                                      <p:cBhvr>
                                        <p:cTn id="11" dur="100"/>
                                        <p:tgtEl>
                                          <p:spTgt spid="20">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0" presetClass="entr" presetSubtype="0" decel="70000" fill="hold" grpId="0" nodeType="clickEffect">
                                  <p:stCondLst>
                                    <p:cond delay="0"/>
                                  </p:stCondLst>
                                  <p:iterate type="lt">
                                    <p:tmPct val="10000"/>
                                  </p:iterate>
                                  <p:childTnLst>
                                    <p:set>
                                      <p:cBhvr>
                                        <p:cTn id="15" dur="86" fill="hold">
                                          <p:stCondLst>
                                            <p:cond delay="0"/>
                                          </p:stCondLst>
                                        </p:cTn>
                                        <p:tgtEl>
                                          <p:spTgt spid="4"/>
                                        </p:tgtEl>
                                        <p:attrNameLst>
                                          <p:attrName>style.visibility</p:attrName>
                                        </p:attrNameLst>
                                      </p:cBhvr>
                                      <p:to>
                                        <p:strVal val="visible"/>
                                      </p:to>
                                    </p:set>
                                    <p:anim to="" calcmode="lin" valueType="num">
                                      <p:cBhvr>
                                        <p:cTn id="16" dur="1" fill="hold">
                                          <p:stCondLst>
                                            <p:cond delay="0"/>
                                          </p:stCondLst>
                                        </p:cTn>
                                        <p:tgtEl>
                                          <p:spTgt spid="4"/>
                                        </p:tgtEl>
                                        <p:attrNameLst>
                                          <p:attrName>ppt_x</p:attrName>
                                        </p:attrNameLst>
                                      </p:cBhvr>
                                      <p:tavLst>
                                        <p:tav tm="0">
                                          <p:val>
                                            <p:strVal val="#ppt_x"/>
                                          </p:val>
                                        </p:tav>
                                        <p:tav tm="100000">
                                          <p:val>
                                            <p:strVal val="#ppt_x+0.15*sin(rand(0-360)+0)+2"/>
                                          </p:val>
                                        </p:tav>
                                      </p:tavLst>
                                    </p:anim>
                                    <p:anim to="" calcmode="lin" valueType="num">
                                      <p:cBhvr>
                                        <p:cTn id="17" dur="1" fill="hold">
                                          <p:stCondLst>
                                            <p:cond delay="0"/>
                                          </p:stCondLst>
                                        </p:cTn>
                                        <p:tgtEl>
                                          <p:spTgt spid="4"/>
                                        </p:tgtEl>
                                        <p:attrNameLst>
                                          <p:attrName>ppt_y</p:attrName>
                                        </p:attrNameLst>
                                      </p:cBhvr>
                                      <p:tavLst>
                                        <p:tav tm="0">
                                          <p:val>
                                            <p:strVal val="#ppt_y"/>
                                          </p:val>
                                        </p:tav>
                                        <p:tav tm="100000">
                                          <p:val>
                                            <p:strVal val="#ppt_y+0.15*sin(rand(0-360)+0)+2"/>
                                          </p:val>
                                        </p:tav>
                                      </p:tavLst>
                                    </p:anim>
                                    <p:anim to="" calcmode="lin" valueType="num">
                                      <p:cBhvr>
                                        <p:cTn id="18" dur="100" fill="hold">
                                          <p:stCondLst>
                                            <p:cond delay="0"/>
                                          </p:stCondLst>
                                        </p:cTn>
                                        <p:tgtEl>
                                          <p:spTgt spid="4"/>
                                        </p:tgtEl>
                                        <p:attrNameLst>
                                          <p:attrName>style.opacity</p:attrName>
                                        </p:attrNameLst>
                                      </p:cBhvr>
                                      <p:tavLst>
                                        <p:tav tm="0">
                                          <p:val>
                                            <p:fltVal val="0"/>
                                          </p:val>
                                        </p:tav>
                                        <p:tav tm="100000">
                                          <p:val>
                                            <p:fltVal val="1"/>
                                          </p:val>
                                        </p:tav>
                                      </p:tavLst>
                                    </p:anim>
                                    <p:animScale>
                                      <p:cBhvr>
                                        <p:cTn id="19" dur="100" fill="hold">
                                          <p:stCondLst>
                                            <p:cond delay="0"/>
                                          </p:stCondLst>
                                        </p:cTn>
                                        <p:tgtEl>
                                          <p:spTgt spid="4"/>
                                        </p:tgtEl>
                                      </p:cBhvr>
                                      <p:from x="500000" y="500000"/>
                                      <p:to x="100000" y="100000"/>
                                    </p:animScale>
                                    <p:anim to="" calcmode="lin" valueType="num">
                                      <p:cBhvr>
                                        <p:cTn id="20" dur="71" fill="hold">
                                          <p:stCondLst>
                                            <p:cond delay="29"/>
                                          </p:stCondLst>
                                        </p:cTn>
                                        <p:tgtEl>
                                          <p:spTgt spid="4"/>
                                        </p:tgtEl>
                                        <p:attrNameLst>
                                          <p:attrName>ppt_x</p:attrName>
                                        </p:attrNameLst>
                                      </p:cBhvr>
                                      <p:tavLst>
                                        <p:tav tm="0">
                                          <p:val>
                                            <p:strVal val="ppt_x-2"/>
                                          </p:val>
                                        </p:tav>
                                        <p:tav tm="100000">
                                          <p:val>
                                            <p:strVal val="#ppt_x"/>
                                          </p:val>
                                        </p:tav>
                                      </p:tavLst>
                                    </p:anim>
                                    <p:anim to="" calcmode="lin" valueType="num">
                                      <p:cBhvr>
                                        <p:cTn id="21" dur="71" fill="hold">
                                          <p:stCondLst>
                                            <p:cond delay="29"/>
                                          </p:stCondLst>
                                        </p:cTn>
                                        <p:tgtEl>
                                          <p:spTgt spid="4"/>
                                        </p:tgtEl>
                                        <p:attrNameLst>
                                          <p:attrName>ppt_y</p:attrName>
                                        </p:attrNameLst>
                                      </p:cBhvr>
                                      <p:tavLst>
                                        <p:tav tm="0">
                                          <p:val>
                                            <p:strVal val="ppt_y-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0" grpId="0" bldLvl="0" build="allAtOnce"/>
      <p:bldP spid="20" grpId="1"/>
      <p:bldP spid="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图片 20"/>
          <p:cNvPicPr>
            <a:picLocks noChangeAspect="1"/>
          </p:cNvPicPr>
          <p:nvPr>
            <p:custDataLst>
              <p:tags r:id="rId1"/>
            </p:custDataLst>
          </p:nvPr>
        </p:nvPicPr>
        <p:blipFill>
          <a:blip r:embed="rId2"/>
          <a:srcRect/>
          <a:stretch>
            <a:fillRect/>
          </a:stretch>
        </p:blipFill>
        <p:spPr>
          <a:xfrm>
            <a:off x="1103408" y="1183337"/>
            <a:ext cx="4151736" cy="4816257"/>
          </a:xfrm>
          <a:custGeom>
            <a:avLst/>
            <a:gdLst>
              <a:gd name="connsiteX0" fmla="*/ 2075868 w 4151736"/>
              <a:gd name="connsiteY0" fmla="*/ 0 h 4816257"/>
              <a:gd name="connsiteX1" fmla="*/ 4151736 w 4151736"/>
              <a:gd name="connsiteY1" fmla="*/ 1038290 h 4816257"/>
              <a:gd name="connsiteX2" fmla="*/ 4151736 w 4151736"/>
              <a:gd name="connsiteY2" fmla="*/ 3777967 h 4816257"/>
              <a:gd name="connsiteX3" fmla="*/ 2075868 w 4151736"/>
              <a:gd name="connsiteY3" fmla="*/ 4816257 h 4816257"/>
              <a:gd name="connsiteX4" fmla="*/ 0 w 4151736"/>
              <a:gd name="connsiteY4" fmla="*/ 3777967 h 4816257"/>
              <a:gd name="connsiteX5" fmla="*/ 0 w 4151736"/>
              <a:gd name="connsiteY5" fmla="*/ 1038290 h 4816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51736" h="4816257">
                <a:moveTo>
                  <a:pt x="2075868" y="0"/>
                </a:moveTo>
                <a:lnTo>
                  <a:pt x="4151736" y="1038290"/>
                </a:lnTo>
                <a:lnTo>
                  <a:pt x="4151736" y="3777967"/>
                </a:lnTo>
                <a:lnTo>
                  <a:pt x="2075868" y="4816257"/>
                </a:lnTo>
                <a:lnTo>
                  <a:pt x="0" y="3777967"/>
                </a:lnTo>
                <a:lnTo>
                  <a:pt x="0" y="1038290"/>
                </a:lnTo>
                <a:close/>
              </a:path>
            </a:pathLst>
          </a:custGeom>
        </p:spPr>
      </p:pic>
      <p:sp>
        <p:nvSpPr>
          <p:cNvPr id="8" name="Hexagon 7"/>
          <p:cNvSpPr/>
          <p:nvPr>
            <p:custDataLst>
              <p:tags r:id="rId3"/>
            </p:custDataLst>
          </p:nvPr>
        </p:nvSpPr>
        <p:spPr>
          <a:xfrm rot="16200000" flipH="1">
            <a:off x="512501" y="1415009"/>
            <a:ext cx="1633460" cy="1408156"/>
          </a:xfrm>
          <a:prstGeom prst="hexagon">
            <a:avLst/>
          </a:prstGeom>
          <a:solidFill>
            <a:sysClr val="window" lastClr="FFFFFF"/>
          </a:solidFill>
          <a:ln>
            <a:noFill/>
          </a:ln>
          <a:effectLst>
            <a:outerShdw blurRad="1270000" sx="102000" sy="102000" algn="ctr" rotWithShape="0">
              <a:prstClr val="black">
                <a:alpha val="12000"/>
              </a:prstClr>
            </a:outerShdw>
          </a:effectLst>
        </p:spPr>
        <p:style>
          <a:lnRef idx="2">
            <a:srgbClr val="1F74AD">
              <a:shade val="50000"/>
            </a:srgbClr>
          </a:lnRef>
          <a:fillRef idx="1">
            <a:srgbClr val="1F74AD"/>
          </a:fillRef>
          <a:effectRef idx="0">
            <a:srgbClr val="1F74AD"/>
          </a:effectRef>
          <a:fontRef idx="minor">
            <a:sysClr val="window" lastClr="FFFFFF"/>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cs typeface="+mn-ea"/>
              <a:sym typeface="+mn-lt"/>
            </a:endParaRPr>
          </a:p>
        </p:txBody>
      </p:sp>
      <p:sp>
        <p:nvSpPr>
          <p:cNvPr id="9" name="Hexagon 8"/>
          <p:cNvSpPr/>
          <p:nvPr>
            <p:custDataLst>
              <p:tags r:id="rId4"/>
            </p:custDataLst>
          </p:nvPr>
        </p:nvSpPr>
        <p:spPr>
          <a:xfrm rot="16200000" flipH="1">
            <a:off x="4438549" y="4023171"/>
            <a:ext cx="1633460" cy="1408156"/>
          </a:xfrm>
          <a:prstGeom prst="hexagon">
            <a:avLst/>
          </a:prstGeom>
          <a:solidFill>
            <a:srgbClr val="1F74AD"/>
          </a:solidFill>
          <a:ln>
            <a:noFill/>
          </a:ln>
          <a:effectLst>
            <a:outerShdw blurRad="1270000" sx="102000" sy="102000" algn="ctr" rotWithShape="0">
              <a:prstClr val="black">
                <a:alpha val="12000"/>
              </a:prstClr>
            </a:outerShdw>
          </a:effectLst>
        </p:spPr>
        <p:style>
          <a:lnRef idx="2">
            <a:srgbClr val="1F74AD">
              <a:shade val="50000"/>
            </a:srgbClr>
          </a:lnRef>
          <a:fillRef idx="1">
            <a:srgbClr val="1F74AD"/>
          </a:fillRef>
          <a:effectRef idx="0">
            <a:srgbClr val="1F74AD"/>
          </a:effectRef>
          <a:fontRef idx="minor">
            <a:sysClr val="window" lastClr="FFFFFF"/>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cs typeface="+mn-ea"/>
              <a:sym typeface="+mn-lt"/>
            </a:endParaRPr>
          </a:p>
        </p:txBody>
      </p:sp>
      <p:sp>
        <p:nvSpPr>
          <p:cNvPr id="11" name="矩形 10"/>
          <p:cNvSpPr/>
          <p:nvPr>
            <p:custDataLst>
              <p:tags r:id="rId5"/>
            </p:custDataLst>
          </p:nvPr>
        </p:nvSpPr>
        <p:spPr>
          <a:xfrm>
            <a:off x="6452785" y="2563473"/>
            <a:ext cx="5253474" cy="1346522"/>
          </a:xfrm>
          <a:prstGeom prst="rect">
            <a:avLst/>
          </a:prstGeom>
        </p:spPr>
        <p:txBody>
          <a:bodyPr wrap="square" anchor="ctr" anchorCtr="0"/>
          <a:lstStyle/>
          <a:p>
            <a:pPr algn="just">
              <a:lnSpc>
                <a:spcPct val="120000"/>
              </a:lnSpc>
            </a:pPr>
            <a:r>
              <a:rPr lang="en-US" altLang="zh-CN" sz="1600" spc="150">
                <a:solidFill>
                  <a:srgbClr val="000000">
                    <a:lumMod val="85000"/>
                    <a:lumOff val="15000"/>
                  </a:srgbClr>
                </a:solidFill>
                <a:latin typeface="Arial" panose="020B0604020202020204" pitchFamily="34" charset="0"/>
                <a:ea typeface="微软雅黑" panose="020B0503020204020204" charset="-122"/>
                <a:cs typeface="+mn-ea"/>
                <a:sym typeface="+mn-lt"/>
              </a:rPr>
              <a:t>  </a:t>
            </a:r>
            <a:endParaRPr lang="zh-CN" altLang="en-US" sz="1600" spc="150">
              <a:solidFill>
                <a:srgbClr val="000000">
                  <a:lumMod val="85000"/>
                  <a:lumOff val="15000"/>
                </a:srgbClr>
              </a:solidFill>
              <a:latin typeface="Arial" panose="020B0604020202020204" pitchFamily="34" charset="0"/>
              <a:ea typeface="微软雅黑" panose="020B0503020204020204" charset="-122"/>
              <a:cs typeface="+mn-ea"/>
              <a:sym typeface="+mn-lt"/>
            </a:endParaRPr>
          </a:p>
        </p:txBody>
      </p:sp>
      <p:sp>
        <p:nvSpPr>
          <p:cNvPr id="10" name="TextBox 5"/>
          <p:cNvSpPr txBox="1"/>
          <p:nvPr>
            <p:custDataLst>
              <p:tags r:id="rId6"/>
            </p:custDataLst>
          </p:nvPr>
        </p:nvSpPr>
        <p:spPr>
          <a:xfrm>
            <a:off x="-105" y="298"/>
            <a:ext cx="7014160" cy="606213"/>
          </a:xfrm>
          <a:prstGeom prst="rect">
            <a:avLst/>
          </a:prstGeom>
          <a:noFill/>
        </p:spPr>
        <p:txBody>
          <a:bodyPr wrap="square" rtlCol="0">
            <a:normAutofit fontScale="92500" lnSpcReduction="10000"/>
          </a:bodyPr>
          <a:lstStyle/>
          <a:p>
            <a:pPr algn="l">
              <a:lnSpc>
                <a:spcPct val="130000"/>
              </a:lnSpc>
            </a:pPr>
            <a:r>
              <a:rPr lang="zh-CN" altLang="en-US" sz="3200" b="1" spc="300">
                <a:solidFill>
                  <a:srgbClr val="000000">
                    <a:lumMod val="85000"/>
                    <a:lumOff val="15000"/>
                  </a:srgbClr>
                </a:solidFill>
                <a:latin typeface="Arial" panose="020B0604020202020204" pitchFamily="34" charset="0"/>
                <a:ea typeface="微软雅黑" panose="020B0503020204020204" charset="-122"/>
                <a:cs typeface="+mn-ea"/>
                <a:sym typeface="+mn-lt"/>
              </a:rPr>
              <a:t>开发架构</a:t>
            </a:r>
            <a:endParaRPr lang="zh-CN" altLang="en-US" sz="3200" b="1" spc="300">
              <a:solidFill>
                <a:srgbClr val="000000">
                  <a:lumMod val="85000"/>
                  <a:lumOff val="15000"/>
                </a:srgbClr>
              </a:solidFill>
              <a:latin typeface="Arial" panose="020B0604020202020204" pitchFamily="34" charset="0"/>
              <a:ea typeface="微软雅黑" panose="020B0503020204020204" charset="-122"/>
              <a:cs typeface="+mn-ea"/>
              <a:sym typeface="+mn-lt"/>
            </a:endParaRPr>
          </a:p>
        </p:txBody>
      </p:sp>
      <p:sp>
        <p:nvSpPr>
          <p:cNvPr id="12" name="文本框 11"/>
          <p:cNvSpPr txBox="1"/>
          <p:nvPr>
            <p:custDataLst>
              <p:tags r:id="rId7"/>
            </p:custDataLst>
          </p:nvPr>
        </p:nvSpPr>
        <p:spPr>
          <a:xfrm>
            <a:off x="4752870" y="1183922"/>
            <a:ext cx="7014160" cy="327077"/>
          </a:xfrm>
          <a:prstGeom prst="rect">
            <a:avLst/>
          </a:prstGeom>
          <a:noFill/>
        </p:spPr>
        <p:txBody>
          <a:bodyPr wrap="square" rtlCol="0">
            <a:normAutofit/>
          </a:bodyPr>
          <a:lstStyle/>
          <a:p>
            <a:pPr algn="r">
              <a:lnSpc>
                <a:spcPct val="120000"/>
              </a:lnSpc>
            </a:pPr>
            <a:r>
              <a:rPr kumimoji="1" lang="en-US" altLang="zh-CN" sz="1400" spc="150">
                <a:solidFill>
                  <a:srgbClr val="000000">
                    <a:lumMod val="85000"/>
                    <a:lumOff val="15000"/>
                  </a:srgbClr>
                </a:solidFill>
                <a:latin typeface="Arial" panose="020B0604020202020204" pitchFamily="34" charset="0"/>
                <a:ea typeface="微软雅黑" panose="020B0503020204020204" charset="-122"/>
                <a:cs typeface="Arial" panose="020B0604020202020204" pitchFamily="34" charset="0"/>
                <a:sym typeface="+mn-lt"/>
              </a:rPr>
              <a:t>INSPIRATIONAL QUOTES</a:t>
            </a:r>
            <a:endParaRPr kumimoji="1" lang="en-US" altLang="zh-CN" sz="1400" spc="150">
              <a:solidFill>
                <a:srgbClr val="000000">
                  <a:lumMod val="85000"/>
                  <a:lumOff val="15000"/>
                </a:srgbClr>
              </a:solidFill>
              <a:latin typeface="Arial" panose="020B0604020202020204" pitchFamily="34" charset="0"/>
              <a:ea typeface="微软雅黑" panose="020B0503020204020204" charset="-122"/>
              <a:cs typeface="Arial" panose="020B0604020202020204" pitchFamily="34" charset="0"/>
              <a:sym typeface="+mn-lt"/>
            </a:endParaRPr>
          </a:p>
        </p:txBody>
      </p:sp>
      <p:sp>
        <p:nvSpPr>
          <p:cNvPr id="13" name="任意形状 37"/>
          <p:cNvSpPr>
            <a:spLocks noChangeAspect="1"/>
          </p:cNvSpPr>
          <p:nvPr>
            <p:custDataLst>
              <p:tags r:id="rId8"/>
            </p:custDataLst>
          </p:nvPr>
        </p:nvSpPr>
        <p:spPr>
          <a:xfrm>
            <a:off x="989304" y="1777120"/>
            <a:ext cx="678585" cy="682665"/>
          </a:xfrm>
          <a:custGeom>
            <a:avLst/>
            <a:gdLst>
              <a:gd name="connsiteX0" fmla="*/ 165374 w 500850"/>
              <a:gd name="connsiteY0" fmla="*/ 396112 h 504001"/>
              <a:gd name="connsiteX1" fmla="*/ 250425 w 500850"/>
              <a:gd name="connsiteY1" fmla="*/ 481163 h 504001"/>
              <a:gd name="connsiteX2" fmla="*/ 335475 w 500850"/>
              <a:gd name="connsiteY2" fmla="*/ 396112 h 504001"/>
              <a:gd name="connsiteX3" fmla="*/ 81113 w 500850"/>
              <a:gd name="connsiteY3" fmla="*/ 331654 h 504001"/>
              <a:gd name="connsiteX4" fmla="*/ 40163 w 500850"/>
              <a:gd name="connsiteY4" fmla="*/ 355162 h 504001"/>
              <a:gd name="connsiteX5" fmla="*/ 81113 w 500850"/>
              <a:gd name="connsiteY5" fmla="*/ 378671 h 504001"/>
              <a:gd name="connsiteX6" fmla="*/ 435488 w 500850"/>
              <a:gd name="connsiteY6" fmla="*/ 330750 h 504001"/>
              <a:gd name="connsiteX7" fmla="*/ 435488 w 500850"/>
              <a:gd name="connsiteY7" fmla="*/ 379575 h 504001"/>
              <a:gd name="connsiteX8" fmla="*/ 459900 w 500850"/>
              <a:gd name="connsiteY8" fmla="*/ 379575 h 504001"/>
              <a:gd name="connsiteX9" fmla="*/ 482738 w 500850"/>
              <a:gd name="connsiteY9" fmla="*/ 353587 h 504001"/>
              <a:gd name="connsiteX10" fmla="*/ 459900 w 500850"/>
              <a:gd name="connsiteY10" fmla="*/ 330750 h 504001"/>
              <a:gd name="connsiteX11" fmla="*/ 403200 w 500850"/>
              <a:gd name="connsiteY11" fmla="*/ 330750 h 504001"/>
              <a:gd name="connsiteX12" fmla="*/ 403200 w 500850"/>
              <a:gd name="connsiteY12" fmla="*/ 379575 h 504001"/>
              <a:gd name="connsiteX13" fmla="*/ 419738 w 500850"/>
              <a:gd name="connsiteY13" fmla="*/ 379575 h 504001"/>
              <a:gd name="connsiteX14" fmla="*/ 419738 w 500850"/>
              <a:gd name="connsiteY14" fmla="*/ 330750 h 504001"/>
              <a:gd name="connsiteX15" fmla="*/ 97651 w 500850"/>
              <a:gd name="connsiteY15" fmla="*/ 330750 h 504001"/>
              <a:gd name="connsiteX16" fmla="*/ 97651 w 500850"/>
              <a:gd name="connsiteY16" fmla="*/ 379575 h 504001"/>
              <a:gd name="connsiteX17" fmla="*/ 387450 w 500850"/>
              <a:gd name="connsiteY17" fmla="*/ 379575 h 504001"/>
              <a:gd name="connsiteX18" fmla="*/ 387450 w 500850"/>
              <a:gd name="connsiteY18" fmla="*/ 330750 h 504001"/>
              <a:gd name="connsiteX19" fmla="*/ 96863 w 500850"/>
              <a:gd name="connsiteY19" fmla="*/ 266963 h 504001"/>
              <a:gd name="connsiteX20" fmla="*/ 96863 w 500850"/>
              <a:gd name="connsiteY20" fmla="*/ 282713 h 504001"/>
              <a:gd name="connsiteX21" fmla="*/ 113400 w 500850"/>
              <a:gd name="connsiteY21" fmla="*/ 282713 h 504001"/>
              <a:gd name="connsiteX22" fmla="*/ 113400 w 500850"/>
              <a:gd name="connsiteY22" fmla="*/ 266963 h 504001"/>
              <a:gd name="connsiteX23" fmla="*/ 355163 w 500850"/>
              <a:gd name="connsiteY23" fmla="*/ 218138 h 504001"/>
              <a:gd name="connsiteX24" fmla="*/ 370913 w 500850"/>
              <a:gd name="connsiteY24" fmla="*/ 218138 h 504001"/>
              <a:gd name="connsiteX25" fmla="*/ 370913 w 500850"/>
              <a:gd name="connsiteY25" fmla="*/ 233888 h 504001"/>
              <a:gd name="connsiteX26" fmla="*/ 355163 w 500850"/>
              <a:gd name="connsiteY26" fmla="*/ 233888 h 504001"/>
              <a:gd name="connsiteX27" fmla="*/ 322875 w 500850"/>
              <a:gd name="connsiteY27" fmla="*/ 218138 h 504001"/>
              <a:gd name="connsiteX28" fmla="*/ 338625 w 500850"/>
              <a:gd name="connsiteY28" fmla="*/ 218138 h 504001"/>
              <a:gd name="connsiteX29" fmla="*/ 338625 w 500850"/>
              <a:gd name="connsiteY29" fmla="*/ 233888 h 504001"/>
              <a:gd name="connsiteX30" fmla="*/ 322875 w 500850"/>
              <a:gd name="connsiteY30" fmla="*/ 233888 h 504001"/>
              <a:gd name="connsiteX31" fmla="*/ 290588 w 500850"/>
              <a:gd name="connsiteY31" fmla="*/ 218138 h 504001"/>
              <a:gd name="connsiteX32" fmla="*/ 306338 w 500850"/>
              <a:gd name="connsiteY32" fmla="*/ 218138 h 504001"/>
              <a:gd name="connsiteX33" fmla="*/ 306338 w 500850"/>
              <a:gd name="connsiteY33" fmla="*/ 233888 h 504001"/>
              <a:gd name="connsiteX34" fmla="*/ 290588 w 500850"/>
              <a:gd name="connsiteY34" fmla="*/ 233888 h 504001"/>
              <a:gd name="connsiteX35" fmla="*/ 250425 w 500850"/>
              <a:gd name="connsiteY35" fmla="*/ 218138 h 504001"/>
              <a:gd name="connsiteX36" fmla="*/ 242550 w 500850"/>
              <a:gd name="connsiteY36" fmla="*/ 226013 h 504001"/>
              <a:gd name="connsiteX37" fmla="*/ 250425 w 500850"/>
              <a:gd name="connsiteY37" fmla="*/ 233888 h 504001"/>
              <a:gd name="connsiteX38" fmla="*/ 258300 w 500850"/>
              <a:gd name="connsiteY38" fmla="*/ 226013 h 504001"/>
              <a:gd name="connsiteX39" fmla="*/ 250425 w 500850"/>
              <a:gd name="connsiteY39" fmla="*/ 218138 h 504001"/>
              <a:gd name="connsiteX40" fmla="*/ 193725 w 500850"/>
              <a:gd name="connsiteY40" fmla="*/ 218138 h 504001"/>
              <a:gd name="connsiteX41" fmla="*/ 209475 w 500850"/>
              <a:gd name="connsiteY41" fmla="*/ 218138 h 504001"/>
              <a:gd name="connsiteX42" fmla="*/ 209475 w 500850"/>
              <a:gd name="connsiteY42" fmla="*/ 233888 h 504001"/>
              <a:gd name="connsiteX43" fmla="*/ 193725 w 500850"/>
              <a:gd name="connsiteY43" fmla="*/ 233888 h 504001"/>
              <a:gd name="connsiteX44" fmla="*/ 161438 w 500850"/>
              <a:gd name="connsiteY44" fmla="*/ 218138 h 504001"/>
              <a:gd name="connsiteX45" fmla="*/ 177188 w 500850"/>
              <a:gd name="connsiteY45" fmla="*/ 218138 h 504001"/>
              <a:gd name="connsiteX46" fmla="*/ 177188 w 500850"/>
              <a:gd name="connsiteY46" fmla="*/ 233888 h 504001"/>
              <a:gd name="connsiteX47" fmla="*/ 161438 w 500850"/>
              <a:gd name="connsiteY47" fmla="*/ 233888 h 504001"/>
              <a:gd name="connsiteX48" fmla="*/ 129150 w 500850"/>
              <a:gd name="connsiteY48" fmla="*/ 218138 h 504001"/>
              <a:gd name="connsiteX49" fmla="*/ 144900 w 500850"/>
              <a:gd name="connsiteY49" fmla="*/ 218138 h 504001"/>
              <a:gd name="connsiteX50" fmla="*/ 144900 w 500850"/>
              <a:gd name="connsiteY50" fmla="*/ 233888 h 504001"/>
              <a:gd name="connsiteX51" fmla="*/ 129150 w 500850"/>
              <a:gd name="connsiteY51" fmla="*/ 233888 h 504001"/>
              <a:gd name="connsiteX52" fmla="*/ 373177 w 500850"/>
              <a:gd name="connsiteY52" fmla="*/ 87708 h 504001"/>
              <a:gd name="connsiteX53" fmla="*/ 293738 w 500850"/>
              <a:gd name="connsiteY53" fmla="*/ 120488 h 504001"/>
              <a:gd name="connsiteX54" fmla="*/ 250425 w 500850"/>
              <a:gd name="connsiteY54" fmla="*/ 164588 h 504001"/>
              <a:gd name="connsiteX55" fmla="*/ 207113 w 500850"/>
              <a:gd name="connsiteY55" fmla="*/ 121275 h 504001"/>
              <a:gd name="connsiteX56" fmla="*/ 48825 w 500850"/>
              <a:gd name="connsiteY56" fmla="*/ 121275 h 504001"/>
              <a:gd name="connsiteX57" fmla="*/ 48825 w 500850"/>
              <a:gd name="connsiteY57" fmla="*/ 279563 h 504001"/>
              <a:gd name="connsiteX58" fmla="*/ 85049 w 500850"/>
              <a:gd name="connsiteY58" fmla="*/ 315787 h 504001"/>
              <a:gd name="connsiteX59" fmla="*/ 415013 w 500850"/>
              <a:gd name="connsiteY59" fmla="*/ 315787 h 504001"/>
              <a:gd name="connsiteX60" fmla="*/ 452025 w 500850"/>
              <a:gd name="connsiteY60" fmla="*/ 278775 h 504001"/>
              <a:gd name="connsiteX61" fmla="*/ 452025 w 500850"/>
              <a:gd name="connsiteY61" fmla="*/ 120488 h 504001"/>
              <a:gd name="connsiteX62" fmla="*/ 415222 w 500850"/>
              <a:gd name="connsiteY62" fmla="*/ 95792 h 504001"/>
              <a:gd name="connsiteX63" fmla="*/ 403200 w 500850"/>
              <a:gd name="connsiteY63" fmla="*/ 93480 h 504001"/>
              <a:gd name="connsiteX64" fmla="*/ 403200 w 500850"/>
              <a:gd name="connsiteY64" fmla="*/ 226012 h 504001"/>
              <a:gd name="connsiteX65" fmla="*/ 322875 w 500850"/>
              <a:gd name="connsiteY65" fmla="*/ 307125 h 504001"/>
              <a:gd name="connsiteX66" fmla="*/ 254437 w 500850"/>
              <a:gd name="connsiteY66" fmla="*/ 269583 h 504001"/>
              <a:gd name="connsiteX67" fmla="*/ 245915 w 500850"/>
              <a:gd name="connsiteY67" fmla="*/ 248544 h 504001"/>
              <a:gd name="connsiteX68" fmla="*/ 233198 w 500850"/>
              <a:gd name="connsiteY68" fmla="*/ 243239 h 504001"/>
              <a:gd name="connsiteX69" fmla="*/ 226012 w 500850"/>
              <a:gd name="connsiteY69" fmla="*/ 226013 h 504001"/>
              <a:gd name="connsiteX70" fmla="*/ 233198 w 500850"/>
              <a:gd name="connsiteY70" fmla="*/ 208786 h 504001"/>
              <a:gd name="connsiteX71" fmla="*/ 238292 w 500850"/>
              <a:gd name="connsiteY71" fmla="*/ 206661 h 504001"/>
              <a:gd name="connsiteX72" fmla="*/ 230468 w 500850"/>
              <a:gd name="connsiteY72" fmla="*/ 189271 h 504001"/>
              <a:gd name="connsiteX73" fmla="*/ 163801 w 500850"/>
              <a:gd name="connsiteY73" fmla="*/ 163800 h 504001"/>
              <a:gd name="connsiteX74" fmla="*/ 113401 w 500850"/>
              <a:gd name="connsiteY74" fmla="*/ 226800 h 504001"/>
              <a:gd name="connsiteX75" fmla="*/ 113401 w 500850"/>
              <a:gd name="connsiteY75" fmla="*/ 250425 h 504001"/>
              <a:gd name="connsiteX76" fmla="*/ 128363 w 500850"/>
              <a:gd name="connsiteY76" fmla="*/ 250425 h 504001"/>
              <a:gd name="connsiteX77" fmla="*/ 129150 w 500850"/>
              <a:gd name="connsiteY77" fmla="*/ 298463 h 504001"/>
              <a:gd name="connsiteX78" fmla="*/ 80325 w 500850"/>
              <a:gd name="connsiteY78" fmla="*/ 298463 h 504001"/>
              <a:gd name="connsiteX79" fmla="*/ 80325 w 500850"/>
              <a:gd name="connsiteY79" fmla="*/ 250425 h 504001"/>
              <a:gd name="connsiteX80" fmla="*/ 96863 w 500850"/>
              <a:gd name="connsiteY80" fmla="*/ 250425 h 504001"/>
              <a:gd name="connsiteX81" fmla="*/ 96863 w 500850"/>
              <a:gd name="connsiteY81" fmla="*/ 226013 h 504001"/>
              <a:gd name="connsiteX82" fmla="*/ 177975 w 500850"/>
              <a:gd name="connsiteY82" fmla="*/ 145688 h 504001"/>
              <a:gd name="connsiteX83" fmla="*/ 246082 w 500850"/>
              <a:gd name="connsiteY83" fmla="*/ 183229 h 504001"/>
              <a:gd name="connsiteX84" fmla="*/ 254468 w 500850"/>
              <a:gd name="connsiteY84" fmla="*/ 203286 h 504001"/>
              <a:gd name="connsiteX85" fmla="*/ 267651 w 500850"/>
              <a:gd name="connsiteY85" fmla="*/ 208786 h 504001"/>
              <a:gd name="connsiteX86" fmla="*/ 274837 w 500850"/>
              <a:gd name="connsiteY86" fmla="*/ 226013 h 504001"/>
              <a:gd name="connsiteX87" fmla="*/ 267651 w 500850"/>
              <a:gd name="connsiteY87" fmla="*/ 243239 h 504001"/>
              <a:gd name="connsiteX88" fmla="*/ 262260 w 500850"/>
              <a:gd name="connsiteY88" fmla="*/ 245488 h 504001"/>
              <a:gd name="connsiteX89" fmla="*/ 270383 w 500850"/>
              <a:gd name="connsiteY89" fmla="*/ 263541 h 504001"/>
              <a:gd name="connsiteX90" fmla="*/ 337050 w 500850"/>
              <a:gd name="connsiteY90" fmla="*/ 289012 h 504001"/>
              <a:gd name="connsiteX91" fmla="*/ 387450 w 500850"/>
              <a:gd name="connsiteY91" fmla="*/ 226012 h 504001"/>
              <a:gd name="connsiteX92" fmla="*/ 387450 w 500850"/>
              <a:gd name="connsiteY92" fmla="*/ 90452 h 504001"/>
              <a:gd name="connsiteX93" fmla="*/ 387450 w 500850"/>
              <a:gd name="connsiteY93" fmla="*/ 15750 h 504001"/>
              <a:gd name="connsiteX94" fmla="*/ 387450 w 500850"/>
              <a:gd name="connsiteY94" fmla="*/ 32287 h 504001"/>
              <a:gd name="connsiteX95" fmla="*/ 403200 w 500850"/>
              <a:gd name="connsiteY95" fmla="*/ 32287 h 504001"/>
              <a:gd name="connsiteX96" fmla="*/ 403200 w 500850"/>
              <a:gd name="connsiteY96" fmla="*/ 15750 h 504001"/>
              <a:gd name="connsiteX97" fmla="*/ 370912 w 500850"/>
              <a:gd name="connsiteY97" fmla="*/ 0 h 504001"/>
              <a:gd name="connsiteX98" fmla="*/ 419737 w 500850"/>
              <a:gd name="connsiteY98" fmla="*/ 0 h 504001"/>
              <a:gd name="connsiteX99" fmla="*/ 419737 w 500850"/>
              <a:gd name="connsiteY99" fmla="*/ 48825 h 504001"/>
              <a:gd name="connsiteX100" fmla="*/ 403200 w 500850"/>
              <a:gd name="connsiteY100" fmla="*/ 48825 h 504001"/>
              <a:gd name="connsiteX101" fmla="*/ 403200 w 500850"/>
              <a:gd name="connsiteY101" fmla="*/ 78486 h 504001"/>
              <a:gd name="connsiteX102" fmla="*/ 420574 w 500850"/>
              <a:gd name="connsiteY102" fmla="*/ 81900 h 504001"/>
              <a:gd name="connsiteX103" fmla="*/ 463050 w 500850"/>
              <a:gd name="connsiteY103" fmla="*/ 110250 h 504001"/>
              <a:gd name="connsiteX104" fmla="*/ 463050 w 500850"/>
              <a:gd name="connsiteY104" fmla="*/ 291375 h 504001"/>
              <a:gd name="connsiteX105" fmla="*/ 438119 w 500850"/>
              <a:gd name="connsiteY105" fmla="*/ 315787 h 504001"/>
              <a:gd name="connsiteX106" fmla="*/ 460688 w 500850"/>
              <a:gd name="connsiteY106" fmla="*/ 315787 h 504001"/>
              <a:gd name="connsiteX107" fmla="*/ 499275 w 500850"/>
              <a:gd name="connsiteY107" fmla="*/ 358312 h 504001"/>
              <a:gd name="connsiteX108" fmla="*/ 460688 w 500850"/>
              <a:gd name="connsiteY108" fmla="*/ 396112 h 504001"/>
              <a:gd name="connsiteX109" fmla="*/ 358314 w 500850"/>
              <a:gd name="connsiteY109" fmla="*/ 396112 h 504001"/>
              <a:gd name="connsiteX110" fmla="*/ 250425 w 500850"/>
              <a:gd name="connsiteY110" fmla="*/ 504001 h 504001"/>
              <a:gd name="connsiteX111" fmla="*/ 141765 w 500850"/>
              <a:gd name="connsiteY111" fmla="*/ 396112 h 504001"/>
              <a:gd name="connsiteX112" fmla="*/ 78750 w 500850"/>
              <a:gd name="connsiteY112" fmla="*/ 396112 h 504001"/>
              <a:gd name="connsiteX113" fmla="*/ 7875 w 500850"/>
              <a:gd name="connsiteY113" fmla="*/ 355950 h 504001"/>
              <a:gd name="connsiteX114" fmla="*/ 67787 w 500850"/>
              <a:gd name="connsiteY114" fmla="*/ 322000 h 504001"/>
              <a:gd name="connsiteX115" fmla="*/ 37800 w 500850"/>
              <a:gd name="connsiteY115" fmla="*/ 291375 h 504001"/>
              <a:gd name="connsiteX116" fmla="*/ 37800 w 500850"/>
              <a:gd name="connsiteY116" fmla="*/ 110250 h 504001"/>
              <a:gd name="connsiteX117" fmla="*/ 128362 w 500850"/>
              <a:gd name="connsiteY117" fmla="*/ 72450 h 504001"/>
              <a:gd name="connsiteX118" fmla="*/ 218925 w 500850"/>
              <a:gd name="connsiteY118" fmla="*/ 110250 h 504001"/>
              <a:gd name="connsiteX119" fmla="*/ 250425 w 500850"/>
              <a:gd name="connsiteY119" fmla="*/ 141750 h 504001"/>
              <a:gd name="connsiteX120" fmla="*/ 281925 w 500850"/>
              <a:gd name="connsiteY120" fmla="*/ 110250 h 504001"/>
              <a:gd name="connsiteX121" fmla="*/ 372488 w 500850"/>
              <a:gd name="connsiteY121" fmla="*/ 72450 h 504001"/>
              <a:gd name="connsiteX122" fmla="*/ 387450 w 500850"/>
              <a:gd name="connsiteY122" fmla="*/ 75390 h 504001"/>
              <a:gd name="connsiteX123" fmla="*/ 387450 w 500850"/>
              <a:gd name="connsiteY123" fmla="*/ 48825 h 504001"/>
              <a:gd name="connsiteX124" fmla="*/ 370912 w 500850"/>
              <a:gd name="connsiteY124" fmla="*/ 48825 h 504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Lst>
            <a:rect l="l" t="t" r="r" b="b"/>
            <a:pathLst>
              <a:path w="500850" h="504001">
                <a:moveTo>
                  <a:pt x="165374" y="396112"/>
                </a:moveTo>
                <a:lnTo>
                  <a:pt x="250425" y="481163"/>
                </a:lnTo>
                <a:lnTo>
                  <a:pt x="335475" y="396112"/>
                </a:lnTo>
                <a:close/>
                <a:moveTo>
                  <a:pt x="81113" y="331654"/>
                </a:moveTo>
                <a:lnTo>
                  <a:pt x="40163" y="355162"/>
                </a:lnTo>
                <a:lnTo>
                  <a:pt x="81113" y="378671"/>
                </a:lnTo>
                <a:close/>
                <a:moveTo>
                  <a:pt x="435488" y="330750"/>
                </a:moveTo>
                <a:lnTo>
                  <a:pt x="435488" y="379575"/>
                </a:lnTo>
                <a:lnTo>
                  <a:pt x="459900" y="379575"/>
                </a:lnTo>
                <a:cubicBezTo>
                  <a:pt x="473288" y="378787"/>
                  <a:pt x="483525" y="366975"/>
                  <a:pt x="482738" y="353587"/>
                </a:cubicBezTo>
                <a:cubicBezTo>
                  <a:pt x="481950" y="340987"/>
                  <a:pt x="472500" y="331537"/>
                  <a:pt x="459900" y="330750"/>
                </a:cubicBezTo>
                <a:close/>
                <a:moveTo>
                  <a:pt x="403200" y="330750"/>
                </a:moveTo>
                <a:lnTo>
                  <a:pt x="403200" y="379575"/>
                </a:lnTo>
                <a:lnTo>
                  <a:pt x="419738" y="379575"/>
                </a:lnTo>
                <a:lnTo>
                  <a:pt x="419738" y="330750"/>
                </a:lnTo>
                <a:close/>
                <a:moveTo>
                  <a:pt x="97651" y="330750"/>
                </a:moveTo>
                <a:lnTo>
                  <a:pt x="97651" y="379575"/>
                </a:lnTo>
                <a:lnTo>
                  <a:pt x="387450" y="379575"/>
                </a:lnTo>
                <a:lnTo>
                  <a:pt x="387450" y="330750"/>
                </a:lnTo>
                <a:close/>
                <a:moveTo>
                  <a:pt x="96863" y="266963"/>
                </a:moveTo>
                <a:lnTo>
                  <a:pt x="96863" y="282713"/>
                </a:lnTo>
                <a:lnTo>
                  <a:pt x="113400" y="282713"/>
                </a:lnTo>
                <a:lnTo>
                  <a:pt x="113400" y="266963"/>
                </a:lnTo>
                <a:close/>
                <a:moveTo>
                  <a:pt x="355163" y="218138"/>
                </a:moveTo>
                <a:lnTo>
                  <a:pt x="370913" y="218138"/>
                </a:lnTo>
                <a:lnTo>
                  <a:pt x="370913" y="233888"/>
                </a:lnTo>
                <a:lnTo>
                  <a:pt x="355163" y="233888"/>
                </a:lnTo>
                <a:close/>
                <a:moveTo>
                  <a:pt x="322875" y="218138"/>
                </a:moveTo>
                <a:lnTo>
                  <a:pt x="338625" y="218138"/>
                </a:lnTo>
                <a:lnTo>
                  <a:pt x="338625" y="233888"/>
                </a:lnTo>
                <a:lnTo>
                  <a:pt x="322875" y="233888"/>
                </a:lnTo>
                <a:close/>
                <a:moveTo>
                  <a:pt x="290588" y="218138"/>
                </a:moveTo>
                <a:lnTo>
                  <a:pt x="306338" y="218138"/>
                </a:lnTo>
                <a:lnTo>
                  <a:pt x="306338" y="233888"/>
                </a:lnTo>
                <a:lnTo>
                  <a:pt x="290588" y="233888"/>
                </a:lnTo>
                <a:close/>
                <a:moveTo>
                  <a:pt x="250425" y="218138"/>
                </a:moveTo>
                <a:cubicBezTo>
                  <a:pt x="245700" y="218138"/>
                  <a:pt x="242550" y="221288"/>
                  <a:pt x="242550" y="226013"/>
                </a:cubicBezTo>
                <a:cubicBezTo>
                  <a:pt x="242550" y="230737"/>
                  <a:pt x="245700" y="233888"/>
                  <a:pt x="250425" y="233888"/>
                </a:cubicBezTo>
                <a:cubicBezTo>
                  <a:pt x="255149" y="233888"/>
                  <a:pt x="258300" y="230737"/>
                  <a:pt x="258300" y="226013"/>
                </a:cubicBezTo>
                <a:cubicBezTo>
                  <a:pt x="258300" y="221288"/>
                  <a:pt x="255149" y="218138"/>
                  <a:pt x="250425" y="218138"/>
                </a:cubicBezTo>
                <a:close/>
                <a:moveTo>
                  <a:pt x="193725" y="218138"/>
                </a:moveTo>
                <a:lnTo>
                  <a:pt x="209475" y="218138"/>
                </a:lnTo>
                <a:lnTo>
                  <a:pt x="209475" y="233888"/>
                </a:lnTo>
                <a:lnTo>
                  <a:pt x="193725" y="233888"/>
                </a:lnTo>
                <a:close/>
                <a:moveTo>
                  <a:pt x="161438" y="218138"/>
                </a:moveTo>
                <a:lnTo>
                  <a:pt x="177188" y="218138"/>
                </a:lnTo>
                <a:lnTo>
                  <a:pt x="177188" y="233888"/>
                </a:lnTo>
                <a:lnTo>
                  <a:pt x="161438" y="233888"/>
                </a:lnTo>
                <a:close/>
                <a:moveTo>
                  <a:pt x="129150" y="218138"/>
                </a:moveTo>
                <a:lnTo>
                  <a:pt x="144900" y="218138"/>
                </a:lnTo>
                <a:lnTo>
                  <a:pt x="144900" y="233888"/>
                </a:lnTo>
                <a:lnTo>
                  <a:pt x="129150" y="233888"/>
                </a:lnTo>
                <a:close/>
                <a:moveTo>
                  <a:pt x="373177" y="87708"/>
                </a:moveTo>
                <a:cubicBezTo>
                  <a:pt x="344532" y="87806"/>
                  <a:pt x="315788" y="98831"/>
                  <a:pt x="293738" y="120488"/>
                </a:cubicBezTo>
                <a:lnTo>
                  <a:pt x="250425" y="164588"/>
                </a:lnTo>
                <a:lnTo>
                  <a:pt x="207113" y="121275"/>
                </a:lnTo>
                <a:cubicBezTo>
                  <a:pt x="163800" y="77962"/>
                  <a:pt x="92925" y="77962"/>
                  <a:pt x="48825" y="121275"/>
                </a:cubicBezTo>
                <a:cubicBezTo>
                  <a:pt x="4725" y="164588"/>
                  <a:pt x="5512" y="236250"/>
                  <a:pt x="48825" y="279563"/>
                </a:cubicBezTo>
                <a:lnTo>
                  <a:pt x="85049" y="315787"/>
                </a:lnTo>
                <a:lnTo>
                  <a:pt x="415013" y="315787"/>
                </a:lnTo>
                <a:lnTo>
                  <a:pt x="452025" y="278775"/>
                </a:lnTo>
                <a:cubicBezTo>
                  <a:pt x="495338" y="235463"/>
                  <a:pt x="495338" y="164588"/>
                  <a:pt x="452025" y="120488"/>
                </a:cubicBezTo>
                <a:cubicBezTo>
                  <a:pt x="441197" y="109463"/>
                  <a:pt x="428647" y="101243"/>
                  <a:pt x="415222" y="95792"/>
                </a:cubicBezTo>
                <a:lnTo>
                  <a:pt x="403200" y="93480"/>
                </a:lnTo>
                <a:lnTo>
                  <a:pt x="403200" y="226012"/>
                </a:lnTo>
                <a:cubicBezTo>
                  <a:pt x="403988" y="270900"/>
                  <a:pt x="367763" y="307125"/>
                  <a:pt x="322875" y="307125"/>
                </a:cubicBezTo>
                <a:cubicBezTo>
                  <a:pt x="294525" y="307125"/>
                  <a:pt x="268833" y="292507"/>
                  <a:pt x="254437" y="269583"/>
                </a:cubicBezTo>
                <a:lnTo>
                  <a:pt x="245915" y="248544"/>
                </a:lnTo>
                <a:lnTo>
                  <a:pt x="233198" y="243239"/>
                </a:lnTo>
                <a:cubicBezTo>
                  <a:pt x="228769" y="238810"/>
                  <a:pt x="226012" y="232707"/>
                  <a:pt x="226012" y="226013"/>
                </a:cubicBezTo>
                <a:cubicBezTo>
                  <a:pt x="226012" y="219319"/>
                  <a:pt x="228769" y="213216"/>
                  <a:pt x="233198" y="208786"/>
                </a:cubicBezTo>
                <a:lnTo>
                  <a:pt x="238292" y="206661"/>
                </a:lnTo>
                <a:lnTo>
                  <a:pt x="230468" y="189271"/>
                </a:lnTo>
                <a:cubicBezTo>
                  <a:pt x="215776" y="168821"/>
                  <a:pt x="189789" y="157894"/>
                  <a:pt x="163801" y="163800"/>
                </a:cubicBezTo>
                <a:cubicBezTo>
                  <a:pt x="134663" y="170101"/>
                  <a:pt x="113401" y="196876"/>
                  <a:pt x="113401" y="226800"/>
                </a:cubicBezTo>
                <a:lnTo>
                  <a:pt x="113401" y="250425"/>
                </a:lnTo>
                <a:lnTo>
                  <a:pt x="128363" y="250425"/>
                </a:lnTo>
                <a:lnTo>
                  <a:pt x="129150" y="298463"/>
                </a:lnTo>
                <a:lnTo>
                  <a:pt x="80325" y="298463"/>
                </a:lnTo>
                <a:lnTo>
                  <a:pt x="80325" y="250425"/>
                </a:lnTo>
                <a:lnTo>
                  <a:pt x="96863" y="250425"/>
                </a:lnTo>
                <a:lnTo>
                  <a:pt x="96863" y="226013"/>
                </a:lnTo>
                <a:cubicBezTo>
                  <a:pt x="96863" y="181126"/>
                  <a:pt x="133088" y="145688"/>
                  <a:pt x="177975" y="145688"/>
                </a:cubicBezTo>
                <a:cubicBezTo>
                  <a:pt x="206326" y="145688"/>
                  <a:pt x="231575" y="160306"/>
                  <a:pt x="246082" y="183229"/>
                </a:cubicBezTo>
                <a:lnTo>
                  <a:pt x="254468" y="203286"/>
                </a:lnTo>
                <a:lnTo>
                  <a:pt x="267651" y="208786"/>
                </a:lnTo>
                <a:cubicBezTo>
                  <a:pt x="272081" y="213216"/>
                  <a:pt x="274837" y="219319"/>
                  <a:pt x="274837" y="226013"/>
                </a:cubicBezTo>
                <a:cubicBezTo>
                  <a:pt x="274837" y="232707"/>
                  <a:pt x="272081" y="238810"/>
                  <a:pt x="267651" y="243239"/>
                </a:cubicBezTo>
                <a:lnTo>
                  <a:pt x="262260" y="245488"/>
                </a:lnTo>
                <a:lnTo>
                  <a:pt x="270383" y="263541"/>
                </a:lnTo>
                <a:cubicBezTo>
                  <a:pt x="285075" y="283992"/>
                  <a:pt x="311063" y="294918"/>
                  <a:pt x="337050" y="289012"/>
                </a:cubicBezTo>
                <a:cubicBezTo>
                  <a:pt x="366188" y="282712"/>
                  <a:pt x="387450" y="255937"/>
                  <a:pt x="387450" y="226012"/>
                </a:cubicBezTo>
                <a:lnTo>
                  <a:pt x="387450" y="90452"/>
                </a:lnTo>
                <a:close/>
                <a:moveTo>
                  <a:pt x="387450" y="15750"/>
                </a:moveTo>
                <a:lnTo>
                  <a:pt x="387450" y="32287"/>
                </a:lnTo>
                <a:lnTo>
                  <a:pt x="403200" y="32287"/>
                </a:lnTo>
                <a:lnTo>
                  <a:pt x="403200" y="15750"/>
                </a:lnTo>
                <a:close/>
                <a:moveTo>
                  <a:pt x="370912" y="0"/>
                </a:moveTo>
                <a:lnTo>
                  <a:pt x="419737" y="0"/>
                </a:lnTo>
                <a:lnTo>
                  <a:pt x="419737" y="48825"/>
                </a:lnTo>
                <a:lnTo>
                  <a:pt x="403200" y="48825"/>
                </a:lnTo>
                <a:lnTo>
                  <a:pt x="403200" y="78486"/>
                </a:lnTo>
                <a:lnTo>
                  <a:pt x="420574" y="81900"/>
                </a:lnTo>
                <a:cubicBezTo>
                  <a:pt x="435980" y="88200"/>
                  <a:pt x="450450" y="97650"/>
                  <a:pt x="463050" y="110250"/>
                </a:cubicBezTo>
                <a:cubicBezTo>
                  <a:pt x="513450" y="160650"/>
                  <a:pt x="513450" y="240975"/>
                  <a:pt x="463050" y="291375"/>
                </a:cubicBezTo>
                <a:lnTo>
                  <a:pt x="438119" y="315787"/>
                </a:lnTo>
                <a:lnTo>
                  <a:pt x="460688" y="315787"/>
                </a:lnTo>
                <a:cubicBezTo>
                  <a:pt x="482738" y="316575"/>
                  <a:pt x="500063" y="335475"/>
                  <a:pt x="499275" y="358312"/>
                </a:cubicBezTo>
                <a:cubicBezTo>
                  <a:pt x="497700" y="378000"/>
                  <a:pt x="481163" y="394537"/>
                  <a:pt x="460688" y="396112"/>
                </a:cubicBezTo>
                <a:lnTo>
                  <a:pt x="358314" y="396112"/>
                </a:lnTo>
                <a:lnTo>
                  <a:pt x="250425" y="504001"/>
                </a:lnTo>
                <a:lnTo>
                  <a:pt x="141765" y="396112"/>
                </a:lnTo>
                <a:lnTo>
                  <a:pt x="78750" y="396112"/>
                </a:lnTo>
                <a:lnTo>
                  <a:pt x="7875" y="355950"/>
                </a:lnTo>
                <a:lnTo>
                  <a:pt x="67787" y="322000"/>
                </a:lnTo>
                <a:lnTo>
                  <a:pt x="37800" y="291375"/>
                </a:lnTo>
                <a:cubicBezTo>
                  <a:pt x="-12600" y="240975"/>
                  <a:pt x="-12600" y="160650"/>
                  <a:pt x="37800" y="110250"/>
                </a:cubicBezTo>
                <a:cubicBezTo>
                  <a:pt x="63000" y="85050"/>
                  <a:pt x="95681" y="72450"/>
                  <a:pt x="128362" y="72450"/>
                </a:cubicBezTo>
                <a:cubicBezTo>
                  <a:pt x="161044" y="72450"/>
                  <a:pt x="193725" y="85050"/>
                  <a:pt x="218925" y="110250"/>
                </a:cubicBezTo>
                <a:lnTo>
                  <a:pt x="250425" y="141750"/>
                </a:lnTo>
                <a:lnTo>
                  <a:pt x="281925" y="110250"/>
                </a:lnTo>
                <a:cubicBezTo>
                  <a:pt x="307125" y="85050"/>
                  <a:pt x="339806" y="72450"/>
                  <a:pt x="372488" y="72450"/>
                </a:cubicBezTo>
                <a:lnTo>
                  <a:pt x="387450" y="75390"/>
                </a:lnTo>
                <a:lnTo>
                  <a:pt x="387450" y="48825"/>
                </a:lnTo>
                <a:lnTo>
                  <a:pt x="370912" y="48825"/>
                </a:lnTo>
                <a:close/>
              </a:path>
            </a:pathLst>
          </a:custGeom>
          <a:solidFill>
            <a:srgbClr val="1F74AD"/>
          </a:solidFill>
          <a:ln w="7739" cap="flat">
            <a:noFill/>
            <a:prstDash val="solid"/>
            <a:miter/>
          </a:ln>
        </p:spPr>
        <p:txBody>
          <a:bodyPr rtlCol="0" anchor="ctr"/>
          <a:lstStyle/>
          <a:p>
            <a:endParaRPr lang="zh-CN" altLang="en-US">
              <a:cs typeface="+mn-ea"/>
              <a:sym typeface="+mn-lt"/>
            </a:endParaRPr>
          </a:p>
        </p:txBody>
      </p:sp>
      <p:sp>
        <p:nvSpPr>
          <p:cNvPr id="14" name="任意形状 61"/>
          <p:cNvSpPr/>
          <p:nvPr>
            <p:custDataLst>
              <p:tags r:id="rId9"/>
            </p:custDataLst>
          </p:nvPr>
        </p:nvSpPr>
        <p:spPr>
          <a:xfrm>
            <a:off x="4971446" y="4388307"/>
            <a:ext cx="708637" cy="676612"/>
          </a:xfrm>
          <a:custGeom>
            <a:avLst/>
            <a:gdLst>
              <a:gd name="connsiteX0" fmla="*/ 254869 w 504350"/>
              <a:gd name="connsiteY0" fmla="*/ 312112 h 481691"/>
              <a:gd name="connsiteX1" fmla="*/ 252787 w 504350"/>
              <a:gd name="connsiteY1" fmla="*/ 313953 h 481691"/>
              <a:gd name="connsiteX2" fmla="*/ 168525 w 504350"/>
              <a:gd name="connsiteY2" fmla="*/ 336003 h 481691"/>
              <a:gd name="connsiteX3" fmla="*/ 102990 w 504350"/>
              <a:gd name="connsiteY3" fmla="*/ 322862 h 481691"/>
              <a:gd name="connsiteX4" fmla="*/ 99975 w 504350"/>
              <a:gd name="connsiteY4" fmla="*/ 320842 h 481691"/>
              <a:gd name="connsiteX5" fmla="*/ 110336 w 504350"/>
              <a:gd name="connsiteY5" fmla="*/ 372598 h 481691"/>
              <a:gd name="connsiteX6" fmla="*/ 250425 w 504350"/>
              <a:gd name="connsiteY6" fmla="*/ 466728 h 481691"/>
              <a:gd name="connsiteX7" fmla="*/ 391511 w 504350"/>
              <a:gd name="connsiteY7" fmla="*/ 374037 h 481691"/>
              <a:gd name="connsiteX8" fmla="*/ 402804 w 504350"/>
              <a:gd name="connsiteY8" fmla="*/ 320370 h 481691"/>
              <a:gd name="connsiteX9" fmla="*/ 390736 w 504350"/>
              <a:gd name="connsiteY9" fmla="*/ 326861 h 481691"/>
              <a:gd name="connsiteX10" fmla="*/ 336263 w 504350"/>
              <a:gd name="connsiteY10" fmla="*/ 336003 h 481691"/>
              <a:gd name="connsiteX11" fmla="*/ 292163 w 504350"/>
              <a:gd name="connsiteY11" fmla="*/ 330491 h 481691"/>
              <a:gd name="connsiteX12" fmla="*/ 244125 w 504350"/>
              <a:gd name="connsiteY12" fmla="*/ 244654 h 481691"/>
              <a:gd name="connsiteX13" fmla="*/ 259088 w 504350"/>
              <a:gd name="connsiteY13" fmla="*/ 244654 h 481691"/>
              <a:gd name="connsiteX14" fmla="*/ 259088 w 504350"/>
              <a:gd name="connsiteY14" fmla="*/ 260404 h 481691"/>
              <a:gd name="connsiteX15" fmla="*/ 244125 w 504350"/>
              <a:gd name="connsiteY15" fmla="*/ 260404 h 481691"/>
              <a:gd name="connsiteX16" fmla="*/ 259875 w 504350"/>
              <a:gd name="connsiteY16" fmla="*/ 213941 h 481691"/>
              <a:gd name="connsiteX17" fmla="*/ 274838 w 504350"/>
              <a:gd name="connsiteY17" fmla="*/ 213941 h 481691"/>
              <a:gd name="connsiteX18" fmla="*/ 274838 w 504350"/>
              <a:gd name="connsiteY18" fmla="*/ 229691 h 481691"/>
              <a:gd name="connsiteX19" fmla="*/ 259875 w 504350"/>
              <a:gd name="connsiteY19" fmla="*/ 229691 h 481691"/>
              <a:gd name="connsiteX20" fmla="*/ 229163 w 504350"/>
              <a:gd name="connsiteY20" fmla="*/ 213941 h 481691"/>
              <a:gd name="connsiteX21" fmla="*/ 244126 w 504350"/>
              <a:gd name="connsiteY21" fmla="*/ 213941 h 481691"/>
              <a:gd name="connsiteX22" fmla="*/ 244126 w 504350"/>
              <a:gd name="connsiteY22" fmla="*/ 229691 h 481691"/>
              <a:gd name="connsiteX23" fmla="*/ 229163 w 504350"/>
              <a:gd name="connsiteY23" fmla="*/ 229691 h 481691"/>
              <a:gd name="connsiteX24" fmla="*/ 170176 w 504350"/>
              <a:gd name="connsiteY24" fmla="*/ 188033 h 481691"/>
              <a:gd name="connsiteX25" fmla="*/ 143916 w 504350"/>
              <a:gd name="connsiteY25" fmla="*/ 205574 h 481691"/>
              <a:gd name="connsiteX26" fmla="*/ 110914 w 504350"/>
              <a:gd name="connsiteY26" fmla="*/ 253870 h 481691"/>
              <a:gd name="connsiteX27" fmla="*/ 100365 w 504350"/>
              <a:gd name="connsiteY27" fmla="*/ 304006 h 481691"/>
              <a:gd name="connsiteX28" fmla="*/ 101245 w 504350"/>
              <a:gd name="connsiteY28" fmla="*/ 304608 h 481691"/>
              <a:gd name="connsiteX29" fmla="*/ 186945 w 504350"/>
              <a:gd name="connsiteY29" fmla="*/ 319170 h 481691"/>
              <a:gd name="connsiteX30" fmla="*/ 235663 w 504350"/>
              <a:gd name="connsiteY30" fmla="*/ 302648 h 481691"/>
              <a:gd name="connsiteX31" fmla="*/ 232387 w 504350"/>
              <a:gd name="connsiteY31" fmla="*/ 301034 h 481691"/>
              <a:gd name="connsiteX32" fmla="*/ 176822 w 504350"/>
              <a:gd name="connsiteY32" fmla="*/ 223209 h 481691"/>
              <a:gd name="connsiteX33" fmla="*/ 334863 w 504350"/>
              <a:gd name="connsiteY33" fmla="*/ 186789 h 481691"/>
              <a:gd name="connsiteX34" fmla="*/ 326137 w 504350"/>
              <a:gd name="connsiteY34" fmla="*/ 227074 h 481691"/>
              <a:gd name="connsiteX35" fmla="*/ 302806 w 504350"/>
              <a:gd name="connsiteY35" fmla="*/ 269718 h 481691"/>
              <a:gd name="connsiteX36" fmla="*/ 266122 w 504350"/>
              <a:gd name="connsiteY36" fmla="*/ 302160 h 481691"/>
              <a:gd name="connsiteX37" fmla="*/ 294821 w 504350"/>
              <a:gd name="connsiteY37" fmla="*/ 316907 h 481691"/>
              <a:gd name="connsiteX38" fmla="*/ 353132 w 504350"/>
              <a:gd name="connsiteY38" fmla="*/ 322050 h 481691"/>
              <a:gd name="connsiteX39" fmla="*/ 402599 w 504350"/>
              <a:gd name="connsiteY39" fmla="*/ 306398 h 481691"/>
              <a:gd name="connsiteX40" fmla="*/ 395695 w 504350"/>
              <a:gd name="connsiteY40" fmla="*/ 264919 h 481691"/>
              <a:gd name="connsiteX41" fmla="*/ 336878 w 504350"/>
              <a:gd name="connsiteY41" fmla="*/ 187720 h 481691"/>
              <a:gd name="connsiteX42" fmla="*/ 274838 w 504350"/>
              <a:gd name="connsiteY42" fmla="*/ 183229 h 481691"/>
              <a:gd name="connsiteX43" fmla="*/ 289801 w 504350"/>
              <a:gd name="connsiteY43" fmla="*/ 183229 h 481691"/>
              <a:gd name="connsiteX44" fmla="*/ 289801 w 504350"/>
              <a:gd name="connsiteY44" fmla="*/ 198979 h 481691"/>
              <a:gd name="connsiteX45" fmla="*/ 274838 w 504350"/>
              <a:gd name="connsiteY45" fmla="*/ 198979 h 481691"/>
              <a:gd name="connsiteX46" fmla="*/ 244125 w 504350"/>
              <a:gd name="connsiteY46" fmla="*/ 183229 h 481691"/>
              <a:gd name="connsiteX47" fmla="*/ 259088 w 504350"/>
              <a:gd name="connsiteY47" fmla="*/ 183229 h 481691"/>
              <a:gd name="connsiteX48" fmla="*/ 259088 w 504350"/>
              <a:gd name="connsiteY48" fmla="*/ 198979 h 481691"/>
              <a:gd name="connsiteX49" fmla="*/ 244125 w 504350"/>
              <a:gd name="connsiteY49" fmla="*/ 198979 h 481691"/>
              <a:gd name="connsiteX50" fmla="*/ 213413 w 504350"/>
              <a:gd name="connsiteY50" fmla="*/ 183229 h 481691"/>
              <a:gd name="connsiteX51" fmla="*/ 228376 w 504350"/>
              <a:gd name="connsiteY51" fmla="*/ 183229 h 481691"/>
              <a:gd name="connsiteX52" fmla="*/ 228376 w 504350"/>
              <a:gd name="connsiteY52" fmla="*/ 198979 h 481691"/>
              <a:gd name="connsiteX53" fmla="*/ 213413 w 504350"/>
              <a:gd name="connsiteY53" fmla="*/ 198979 h 481691"/>
              <a:gd name="connsiteX54" fmla="*/ 252000 w 504350"/>
              <a:gd name="connsiteY54" fmla="*/ 161178 h 481691"/>
              <a:gd name="connsiteX55" fmla="*/ 192569 w 504350"/>
              <a:gd name="connsiteY55" fmla="*/ 173077 h 481691"/>
              <a:gd name="connsiteX56" fmla="*/ 184815 w 504350"/>
              <a:gd name="connsiteY56" fmla="*/ 178256 h 481691"/>
              <a:gd name="connsiteX57" fmla="*/ 188705 w 504350"/>
              <a:gd name="connsiteY57" fmla="*/ 207543 h 481691"/>
              <a:gd name="connsiteX58" fmla="*/ 203963 w 504350"/>
              <a:gd name="connsiteY58" fmla="*/ 243866 h 481691"/>
              <a:gd name="connsiteX59" fmla="*/ 242858 w 504350"/>
              <a:gd name="connsiteY59" fmla="*/ 290206 h 481691"/>
              <a:gd name="connsiteX60" fmla="*/ 250510 w 504350"/>
              <a:gd name="connsiteY60" fmla="*/ 294138 h 481691"/>
              <a:gd name="connsiteX61" fmla="*/ 289296 w 504350"/>
              <a:gd name="connsiteY61" fmla="*/ 259874 h 481691"/>
              <a:gd name="connsiteX62" fmla="*/ 310435 w 504350"/>
              <a:gd name="connsiteY62" fmla="*/ 221286 h 481691"/>
              <a:gd name="connsiteX63" fmla="*/ 319527 w 504350"/>
              <a:gd name="connsiteY63" fmla="*/ 179701 h 481691"/>
              <a:gd name="connsiteX64" fmla="*/ 291375 w 504350"/>
              <a:gd name="connsiteY64" fmla="*/ 166691 h 481691"/>
              <a:gd name="connsiteX65" fmla="*/ 252000 w 504350"/>
              <a:gd name="connsiteY65" fmla="*/ 161178 h 481691"/>
              <a:gd name="connsiteX66" fmla="*/ 252871 w 504350"/>
              <a:gd name="connsiteY66" fmla="*/ 43327 h 481691"/>
              <a:gd name="connsiteX67" fmla="*/ 227884 w 504350"/>
              <a:gd name="connsiteY67" fmla="*/ 60280 h 481691"/>
              <a:gd name="connsiteX68" fmla="*/ 195387 w 504350"/>
              <a:gd name="connsiteY68" fmla="*/ 108847 h 481691"/>
              <a:gd name="connsiteX69" fmla="*/ 184147 w 504350"/>
              <a:gd name="connsiteY69" fmla="*/ 164976 h 481691"/>
              <a:gd name="connsiteX70" fmla="*/ 229212 w 504350"/>
              <a:gd name="connsiteY70" fmla="*/ 149612 h 481691"/>
              <a:gd name="connsiteX71" fmla="*/ 295313 w 504350"/>
              <a:gd name="connsiteY71" fmla="*/ 154091 h 481691"/>
              <a:gd name="connsiteX72" fmla="*/ 318878 w 504350"/>
              <a:gd name="connsiteY72" fmla="*/ 165922 h 481691"/>
              <a:gd name="connsiteX73" fmla="*/ 316585 w 504350"/>
              <a:gd name="connsiteY73" fmla="*/ 134391 h 481691"/>
              <a:gd name="connsiteX74" fmla="*/ 300038 w 504350"/>
              <a:gd name="connsiteY74" fmla="*/ 91878 h 481691"/>
              <a:gd name="connsiteX75" fmla="*/ 259802 w 504350"/>
              <a:gd name="connsiteY75" fmla="*/ 46708 h 481691"/>
              <a:gd name="connsiteX76" fmla="*/ 149207 w 504350"/>
              <a:gd name="connsiteY76" fmla="*/ 16906 h 481691"/>
              <a:gd name="connsiteX77" fmla="*/ 92138 w 504350"/>
              <a:gd name="connsiteY77" fmla="*/ 35966 h 481691"/>
              <a:gd name="connsiteX78" fmla="*/ 36225 w 504350"/>
              <a:gd name="connsiteY78" fmla="*/ 243866 h 481691"/>
              <a:gd name="connsiteX79" fmla="*/ 64701 w 504350"/>
              <a:gd name="connsiteY79" fmla="*/ 279574 h 481691"/>
              <a:gd name="connsiteX80" fmla="*/ 88888 w 504350"/>
              <a:gd name="connsiteY80" fmla="*/ 296143 h 481691"/>
              <a:gd name="connsiteX81" fmla="*/ 90563 w 504350"/>
              <a:gd name="connsiteY81" fmla="*/ 271428 h 481691"/>
              <a:gd name="connsiteX82" fmla="*/ 120340 w 504350"/>
              <a:gd name="connsiteY82" fmla="*/ 212120 h 481691"/>
              <a:gd name="connsiteX83" fmla="*/ 168261 w 504350"/>
              <a:gd name="connsiteY83" fmla="*/ 170634 h 481691"/>
              <a:gd name="connsiteX84" fmla="*/ 173250 w 504350"/>
              <a:gd name="connsiteY84" fmla="*/ 124953 h 481691"/>
              <a:gd name="connsiteX85" fmla="*/ 202585 w 504350"/>
              <a:gd name="connsiteY85" fmla="*/ 65792 h 481691"/>
              <a:gd name="connsiteX86" fmla="*/ 237082 w 504350"/>
              <a:gd name="connsiteY86" fmla="*/ 35625 h 481691"/>
              <a:gd name="connsiteX87" fmla="*/ 207310 w 504350"/>
              <a:gd name="connsiteY87" fmla="*/ 21102 h 481691"/>
              <a:gd name="connsiteX88" fmla="*/ 149207 w 504350"/>
              <a:gd name="connsiteY88" fmla="*/ 16906 h 481691"/>
              <a:gd name="connsiteX89" fmla="*/ 335475 w 504350"/>
              <a:gd name="connsiteY89" fmla="*/ 15491 h 481691"/>
              <a:gd name="connsiteX90" fmla="*/ 276179 w 504350"/>
              <a:gd name="connsiteY90" fmla="*/ 27513 h 481691"/>
              <a:gd name="connsiteX91" fmla="*/ 268034 w 504350"/>
              <a:gd name="connsiteY91" fmla="*/ 33039 h 481691"/>
              <a:gd name="connsiteX92" fmla="*/ 269978 w 504350"/>
              <a:gd name="connsiteY92" fmla="*/ 33985 h 481691"/>
              <a:gd name="connsiteX93" fmla="*/ 314213 w 504350"/>
              <a:gd name="connsiteY93" fmla="*/ 84003 h 481691"/>
              <a:gd name="connsiteX94" fmla="*/ 332681 w 504350"/>
              <a:gd name="connsiteY94" fmla="*/ 131070 h 481691"/>
              <a:gd name="connsiteX95" fmla="*/ 335973 w 504350"/>
              <a:gd name="connsiteY95" fmla="*/ 174505 h 481691"/>
              <a:gd name="connsiteX96" fmla="*/ 354622 w 504350"/>
              <a:gd name="connsiteY96" fmla="*/ 183868 h 481691"/>
              <a:gd name="connsiteX97" fmla="*/ 417129 w 504350"/>
              <a:gd name="connsiteY97" fmla="*/ 292740 h 481691"/>
              <a:gd name="connsiteX98" fmla="*/ 416709 w 504350"/>
              <a:gd name="connsiteY98" fmla="*/ 298947 h 481691"/>
              <a:gd name="connsiteX99" fmla="*/ 457415 w 504350"/>
              <a:gd name="connsiteY99" fmla="*/ 264489 h 481691"/>
              <a:gd name="connsiteX100" fmla="*/ 470925 w 504350"/>
              <a:gd name="connsiteY100" fmla="*/ 96603 h 481691"/>
              <a:gd name="connsiteX101" fmla="*/ 467775 w 504350"/>
              <a:gd name="connsiteY101" fmla="*/ 91091 h 481691"/>
              <a:gd name="connsiteX102" fmla="*/ 375638 w 504350"/>
              <a:gd name="connsiteY102" fmla="*/ 20216 h 481691"/>
              <a:gd name="connsiteX103" fmla="*/ 335475 w 504350"/>
              <a:gd name="connsiteY103" fmla="*/ 15491 h 481691"/>
              <a:gd name="connsiteX104" fmla="*/ 147546 w 504350"/>
              <a:gd name="connsiteY104" fmla="*/ 1279 h 481691"/>
              <a:gd name="connsiteX105" fmla="*/ 211937 w 504350"/>
              <a:gd name="connsiteY105" fmla="*/ 5746 h 481691"/>
              <a:gd name="connsiteX106" fmla="*/ 250046 w 504350"/>
              <a:gd name="connsiteY106" fmla="*/ 24287 h 481691"/>
              <a:gd name="connsiteX107" fmla="*/ 252000 w 504350"/>
              <a:gd name="connsiteY107" fmla="*/ 22578 h 481691"/>
              <a:gd name="connsiteX108" fmla="*/ 481950 w 504350"/>
              <a:gd name="connsiteY108" fmla="*/ 84003 h 481691"/>
              <a:gd name="connsiteX109" fmla="*/ 498488 w 504350"/>
              <a:gd name="connsiteY109" fmla="*/ 211578 h 481691"/>
              <a:gd name="connsiteX110" fmla="*/ 438343 w 504350"/>
              <a:gd name="connsiteY110" fmla="*/ 301255 h 481691"/>
              <a:gd name="connsiteX111" fmla="*/ 415728 w 504350"/>
              <a:gd name="connsiteY111" fmla="*/ 313418 h 481691"/>
              <a:gd name="connsiteX112" fmla="*/ 412650 w 504350"/>
              <a:gd name="connsiteY112" fmla="*/ 358841 h 481691"/>
              <a:gd name="connsiteX113" fmla="*/ 252000 w 504350"/>
              <a:gd name="connsiteY113" fmla="*/ 481691 h 481691"/>
              <a:gd name="connsiteX114" fmla="*/ 207900 w 504350"/>
              <a:gd name="connsiteY114" fmla="*/ 476178 h 481691"/>
              <a:gd name="connsiteX115" fmla="*/ 86084 w 504350"/>
              <a:gd name="connsiteY115" fmla="*/ 337529 h 481691"/>
              <a:gd name="connsiteX116" fmla="*/ 87768 w 504350"/>
              <a:gd name="connsiteY116" fmla="*/ 312667 h 481691"/>
              <a:gd name="connsiteX117" fmla="*/ 49415 w 504350"/>
              <a:gd name="connsiteY117" fmla="*/ 286982 h 481691"/>
              <a:gd name="connsiteX118" fmla="*/ 0 w 504350"/>
              <a:gd name="connsiteY118" fmla="*/ 168266 h 481691"/>
              <a:gd name="connsiteX119" fmla="*/ 84263 w 504350"/>
              <a:gd name="connsiteY119" fmla="*/ 22578 h 481691"/>
              <a:gd name="connsiteX120" fmla="*/ 147546 w 504350"/>
              <a:gd name="connsiteY120" fmla="*/ 1279 h 481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504350" h="481691">
                <a:moveTo>
                  <a:pt x="254869" y="312112"/>
                </a:moveTo>
                <a:lnTo>
                  <a:pt x="252787" y="313953"/>
                </a:lnTo>
                <a:cubicBezTo>
                  <a:pt x="226800" y="328128"/>
                  <a:pt x="197663" y="336003"/>
                  <a:pt x="168525" y="336003"/>
                </a:cubicBezTo>
                <a:cubicBezTo>
                  <a:pt x="145294" y="336003"/>
                  <a:pt x="123145" y="331327"/>
                  <a:pt x="102990" y="322862"/>
                </a:cubicBezTo>
                <a:lnTo>
                  <a:pt x="99975" y="320842"/>
                </a:lnTo>
                <a:lnTo>
                  <a:pt x="110336" y="372598"/>
                </a:lnTo>
                <a:cubicBezTo>
                  <a:pt x="133334" y="427452"/>
                  <a:pt x="187229" y="466138"/>
                  <a:pt x="250425" y="466728"/>
                </a:cubicBezTo>
                <a:cubicBezTo>
                  <a:pt x="313623" y="466728"/>
                  <a:pt x="367960" y="428633"/>
                  <a:pt x="391511" y="374037"/>
                </a:cubicBezTo>
                <a:lnTo>
                  <a:pt x="402804" y="320370"/>
                </a:lnTo>
                <a:lnTo>
                  <a:pt x="390736" y="326861"/>
                </a:lnTo>
                <a:cubicBezTo>
                  <a:pt x="373522" y="332804"/>
                  <a:pt x="355163" y="336003"/>
                  <a:pt x="336263" y="336003"/>
                </a:cubicBezTo>
                <a:cubicBezTo>
                  <a:pt x="321300" y="336003"/>
                  <a:pt x="307125" y="334428"/>
                  <a:pt x="292163" y="330491"/>
                </a:cubicBezTo>
                <a:close/>
                <a:moveTo>
                  <a:pt x="244125" y="244654"/>
                </a:moveTo>
                <a:lnTo>
                  <a:pt x="259088" y="244654"/>
                </a:lnTo>
                <a:lnTo>
                  <a:pt x="259088" y="260404"/>
                </a:lnTo>
                <a:lnTo>
                  <a:pt x="244125" y="260404"/>
                </a:lnTo>
                <a:close/>
                <a:moveTo>
                  <a:pt x="259875" y="213941"/>
                </a:moveTo>
                <a:lnTo>
                  <a:pt x="274838" y="213941"/>
                </a:lnTo>
                <a:lnTo>
                  <a:pt x="274838" y="229691"/>
                </a:lnTo>
                <a:lnTo>
                  <a:pt x="259875" y="229691"/>
                </a:lnTo>
                <a:close/>
                <a:moveTo>
                  <a:pt x="229163" y="213941"/>
                </a:moveTo>
                <a:lnTo>
                  <a:pt x="244126" y="213941"/>
                </a:lnTo>
                <a:lnTo>
                  <a:pt x="244126" y="229691"/>
                </a:lnTo>
                <a:lnTo>
                  <a:pt x="229163" y="229691"/>
                </a:lnTo>
                <a:close/>
                <a:moveTo>
                  <a:pt x="170176" y="188033"/>
                </a:moveTo>
                <a:lnTo>
                  <a:pt x="143916" y="205574"/>
                </a:lnTo>
                <a:cubicBezTo>
                  <a:pt x="130036" y="219306"/>
                  <a:pt x="118765" y="235671"/>
                  <a:pt x="110914" y="253870"/>
                </a:cubicBezTo>
                <a:lnTo>
                  <a:pt x="100365" y="304006"/>
                </a:lnTo>
                <a:lnTo>
                  <a:pt x="101245" y="304608"/>
                </a:lnTo>
                <a:cubicBezTo>
                  <a:pt x="127652" y="317546"/>
                  <a:pt x="157506" y="322788"/>
                  <a:pt x="186945" y="319170"/>
                </a:cubicBezTo>
                <a:lnTo>
                  <a:pt x="235663" y="302648"/>
                </a:lnTo>
                <a:lnTo>
                  <a:pt x="232387" y="301034"/>
                </a:lnTo>
                <a:cubicBezTo>
                  <a:pt x="206584" y="280989"/>
                  <a:pt x="187370" y="253802"/>
                  <a:pt x="176822" y="223209"/>
                </a:cubicBezTo>
                <a:close/>
                <a:moveTo>
                  <a:pt x="334863" y="186789"/>
                </a:moveTo>
                <a:lnTo>
                  <a:pt x="326137" y="227074"/>
                </a:lnTo>
                <a:cubicBezTo>
                  <a:pt x="320495" y="242233"/>
                  <a:pt x="312672" y="256623"/>
                  <a:pt x="302806" y="269718"/>
                </a:cubicBezTo>
                <a:lnTo>
                  <a:pt x="266122" y="302160"/>
                </a:lnTo>
                <a:lnTo>
                  <a:pt x="294821" y="316907"/>
                </a:lnTo>
                <a:cubicBezTo>
                  <a:pt x="313573" y="322321"/>
                  <a:pt x="333383" y="324142"/>
                  <a:pt x="353132" y="322050"/>
                </a:cubicBezTo>
                <a:lnTo>
                  <a:pt x="402599" y="306398"/>
                </a:lnTo>
                <a:lnTo>
                  <a:pt x="395695" y="264919"/>
                </a:lnTo>
                <a:cubicBezTo>
                  <a:pt x="384916" y="233493"/>
                  <a:pt x="364195" y="206349"/>
                  <a:pt x="336878" y="187720"/>
                </a:cubicBezTo>
                <a:close/>
                <a:moveTo>
                  <a:pt x="274838" y="183229"/>
                </a:moveTo>
                <a:lnTo>
                  <a:pt x="289801" y="183229"/>
                </a:lnTo>
                <a:lnTo>
                  <a:pt x="289801" y="198979"/>
                </a:lnTo>
                <a:lnTo>
                  <a:pt x="274838" y="198979"/>
                </a:lnTo>
                <a:close/>
                <a:moveTo>
                  <a:pt x="244125" y="183229"/>
                </a:moveTo>
                <a:lnTo>
                  <a:pt x="259088" y="183229"/>
                </a:lnTo>
                <a:lnTo>
                  <a:pt x="259088" y="198979"/>
                </a:lnTo>
                <a:lnTo>
                  <a:pt x="244125" y="198979"/>
                </a:lnTo>
                <a:close/>
                <a:moveTo>
                  <a:pt x="213413" y="183229"/>
                </a:moveTo>
                <a:lnTo>
                  <a:pt x="228376" y="183229"/>
                </a:lnTo>
                <a:lnTo>
                  <a:pt x="228376" y="198979"/>
                </a:lnTo>
                <a:lnTo>
                  <a:pt x="213413" y="198979"/>
                </a:lnTo>
                <a:close/>
                <a:moveTo>
                  <a:pt x="252000" y="161178"/>
                </a:moveTo>
                <a:cubicBezTo>
                  <a:pt x="230935" y="161178"/>
                  <a:pt x="210854" y="165411"/>
                  <a:pt x="192569" y="173077"/>
                </a:cubicBezTo>
                <a:lnTo>
                  <a:pt x="184815" y="178256"/>
                </a:lnTo>
                <a:lnTo>
                  <a:pt x="188705" y="207543"/>
                </a:lnTo>
                <a:cubicBezTo>
                  <a:pt x="192151" y="220241"/>
                  <a:pt x="197269" y="232447"/>
                  <a:pt x="203963" y="243866"/>
                </a:cubicBezTo>
                <a:cubicBezTo>
                  <a:pt x="214004" y="262372"/>
                  <a:pt x="227342" y="277925"/>
                  <a:pt x="242858" y="290206"/>
                </a:cubicBezTo>
                <a:lnTo>
                  <a:pt x="250510" y="294138"/>
                </a:lnTo>
                <a:lnTo>
                  <a:pt x="289296" y="259874"/>
                </a:lnTo>
                <a:cubicBezTo>
                  <a:pt x="298220" y="248034"/>
                  <a:pt x="305310" y="235010"/>
                  <a:pt x="310435" y="221286"/>
                </a:cubicBezTo>
                <a:lnTo>
                  <a:pt x="319527" y="179701"/>
                </a:lnTo>
                <a:lnTo>
                  <a:pt x="291375" y="166691"/>
                </a:lnTo>
                <a:cubicBezTo>
                  <a:pt x="278775" y="162753"/>
                  <a:pt x="265388" y="161178"/>
                  <a:pt x="252000" y="161178"/>
                </a:cubicBezTo>
                <a:close/>
                <a:moveTo>
                  <a:pt x="252871" y="43327"/>
                </a:moveTo>
                <a:lnTo>
                  <a:pt x="227884" y="60280"/>
                </a:lnTo>
                <a:cubicBezTo>
                  <a:pt x="214152" y="74111"/>
                  <a:pt x="203053" y="90574"/>
                  <a:pt x="195387" y="108847"/>
                </a:cubicBezTo>
                <a:lnTo>
                  <a:pt x="184147" y="164976"/>
                </a:lnTo>
                <a:lnTo>
                  <a:pt x="229212" y="149612"/>
                </a:lnTo>
                <a:cubicBezTo>
                  <a:pt x="250672" y="146708"/>
                  <a:pt x="273066" y="147988"/>
                  <a:pt x="295313" y="154091"/>
                </a:cubicBezTo>
                <a:lnTo>
                  <a:pt x="318878" y="165922"/>
                </a:lnTo>
                <a:lnTo>
                  <a:pt x="316585" y="134391"/>
                </a:lnTo>
                <a:cubicBezTo>
                  <a:pt x="313336" y="119794"/>
                  <a:pt x="307864" y="105463"/>
                  <a:pt x="300038" y="91878"/>
                </a:cubicBezTo>
                <a:cubicBezTo>
                  <a:pt x="289407" y="73766"/>
                  <a:pt x="275626" y="58606"/>
                  <a:pt x="259802" y="46708"/>
                </a:cubicBezTo>
                <a:close/>
                <a:moveTo>
                  <a:pt x="149207" y="16906"/>
                </a:moveTo>
                <a:cubicBezTo>
                  <a:pt x="129642" y="19281"/>
                  <a:pt x="110250" y="25532"/>
                  <a:pt x="92138" y="35966"/>
                </a:cubicBezTo>
                <a:cubicBezTo>
                  <a:pt x="18900" y="78491"/>
                  <a:pt x="-5513" y="171416"/>
                  <a:pt x="36225" y="243866"/>
                </a:cubicBezTo>
                <a:cubicBezTo>
                  <a:pt x="44051" y="257451"/>
                  <a:pt x="53704" y="269401"/>
                  <a:pt x="64701" y="279574"/>
                </a:cubicBezTo>
                <a:lnTo>
                  <a:pt x="88888" y="296143"/>
                </a:lnTo>
                <a:lnTo>
                  <a:pt x="90563" y="271428"/>
                </a:lnTo>
                <a:cubicBezTo>
                  <a:pt x="96666" y="249181"/>
                  <a:pt x="106952" y="229199"/>
                  <a:pt x="120340" y="212120"/>
                </a:cubicBezTo>
                <a:lnTo>
                  <a:pt x="168261" y="170634"/>
                </a:lnTo>
                <a:lnTo>
                  <a:pt x="173250" y="124953"/>
                </a:lnTo>
                <a:cubicBezTo>
                  <a:pt x="179157" y="103297"/>
                  <a:pt x="189198" y="83216"/>
                  <a:pt x="202585" y="65792"/>
                </a:cubicBezTo>
                <a:lnTo>
                  <a:pt x="237082" y="35625"/>
                </a:lnTo>
                <a:lnTo>
                  <a:pt x="207310" y="21102"/>
                </a:lnTo>
                <a:cubicBezTo>
                  <a:pt x="188509" y="16032"/>
                  <a:pt x="168772" y="14531"/>
                  <a:pt x="149207" y="16906"/>
                </a:cubicBezTo>
                <a:close/>
                <a:moveTo>
                  <a:pt x="335475" y="15491"/>
                </a:moveTo>
                <a:cubicBezTo>
                  <a:pt x="314410" y="15491"/>
                  <a:pt x="294378" y="19773"/>
                  <a:pt x="276179" y="27513"/>
                </a:cubicBezTo>
                <a:lnTo>
                  <a:pt x="268034" y="33039"/>
                </a:lnTo>
                <a:lnTo>
                  <a:pt x="269978" y="33985"/>
                </a:lnTo>
                <a:cubicBezTo>
                  <a:pt x="287438" y="47138"/>
                  <a:pt x="302597" y="63922"/>
                  <a:pt x="314213" y="84003"/>
                </a:cubicBezTo>
                <a:cubicBezTo>
                  <a:pt x="322925" y="99064"/>
                  <a:pt x="329034" y="114928"/>
                  <a:pt x="332681" y="131070"/>
                </a:cubicBezTo>
                <a:lnTo>
                  <a:pt x="335973" y="174505"/>
                </a:lnTo>
                <a:lnTo>
                  <a:pt x="354622" y="183868"/>
                </a:lnTo>
                <a:cubicBezTo>
                  <a:pt x="388779" y="210643"/>
                  <a:pt x="411322" y="249821"/>
                  <a:pt x="417129" y="292740"/>
                </a:cubicBezTo>
                <a:lnTo>
                  <a:pt x="416709" y="298947"/>
                </a:lnTo>
                <a:lnTo>
                  <a:pt x="457415" y="264489"/>
                </a:lnTo>
                <a:cubicBezTo>
                  <a:pt x="494255" y="217829"/>
                  <a:pt x="501638" y="152122"/>
                  <a:pt x="470925" y="96603"/>
                </a:cubicBezTo>
                <a:cubicBezTo>
                  <a:pt x="470138" y="95028"/>
                  <a:pt x="468563" y="92666"/>
                  <a:pt x="467775" y="91091"/>
                </a:cubicBezTo>
                <a:cubicBezTo>
                  <a:pt x="447300" y="56441"/>
                  <a:pt x="414225" y="30453"/>
                  <a:pt x="375638" y="20216"/>
                </a:cubicBezTo>
                <a:cubicBezTo>
                  <a:pt x="362250" y="17853"/>
                  <a:pt x="348863" y="15491"/>
                  <a:pt x="335475" y="15491"/>
                </a:cubicBezTo>
                <a:close/>
                <a:moveTo>
                  <a:pt x="147546" y="1279"/>
                </a:moveTo>
                <a:cubicBezTo>
                  <a:pt x="169239" y="-1416"/>
                  <a:pt x="191117" y="184"/>
                  <a:pt x="211937" y="5746"/>
                </a:cubicBezTo>
                <a:lnTo>
                  <a:pt x="250046" y="24287"/>
                </a:lnTo>
                <a:lnTo>
                  <a:pt x="252000" y="22578"/>
                </a:lnTo>
                <a:cubicBezTo>
                  <a:pt x="332325" y="-23884"/>
                  <a:pt x="435488" y="3678"/>
                  <a:pt x="481950" y="84003"/>
                </a:cubicBezTo>
                <a:cubicBezTo>
                  <a:pt x="504000" y="122591"/>
                  <a:pt x="510300" y="168266"/>
                  <a:pt x="498488" y="211578"/>
                </a:cubicBezTo>
                <a:cubicBezTo>
                  <a:pt x="488644" y="248197"/>
                  <a:pt x="466988" y="279303"/>
                  <a:pt x="438343" y="301255"/>
                </a:cubicBezTo>
                <a:lnTo>
                  <a:pt x="415728" y="313418"/>
                </a:lnTo>
                <a:lnTo>
                  <a:pt x="412650" y="358841"/>
                </a:lnTo>
                <a:cubicBezTo>
                  <a:pt x="393750" y="431291"/>
                  <a:pt x="327600" y="481691"/>
                  <a:pt x="252000" y="481691"/>
                </a:cubicBezTo>
                <a:cubicBezTo>
                  <a:pt x="237038" y="481691"/>
                  <a:pt x="222863" y="479328"/>
                  <a:pt x="207900" y="476178"/>
                </a:cubicBezTo>
                <a:cubicBezTo>
                  <a:pt x="141160" y="457869"/>
                  <a:pt x="94795" y="401908"/>
                  <a:pt x="86084" y="337529"/>
                </a:cubicBezTo>
                <a:lnTo>
                  <a:pt x="87768" y="312667"/>
                </a:lnTo>
                <a:lnTo>
                  <a:pt x="49415" y="286982"/>
                </a:lnTo>
                <a:cubicBezTo>
                  <a:pt x="18900" y="256663"/>
                  <a:pt x="0" y="214729"/>
                  <a:pt x="0" y="168266"/>
                </a:cubicBezTo>
                <a:cubicBezTo>
                  <a:pt x="0" y="108416"/>
                  <a:pt x="32288" y="52503"/>
                  <a:pt x="84263" y="22578"/>
                </a:cubicBezTo>
                <a:cubicBezTo>
                  <a:pt x="104344" y="10963"/>
                  <a:pt x="125853" y="3974"/>
                  <a:pt x="147546" y="1279"/>
                </a:cubicBezTo>
                <a:close/>
              </a:path>
            </a:pathLst>
          </a:custGeom>
          <a:solidFill>
            <a:sysClr val="window" lastClr="FFFFFF"/>
          </a:solidFill>
          <a:ln w="7739" cap="flat">
            <a:noFill/>
            <a:prstDash val="solid"/>
            <a:miter/>
          </a:ln>
        </p:spPr>
        <p:txBody>
          <a:bodyPr rtlCol="0" anchor="ctr"/>
          <a:lstStyle/>
          <a:p>
            <a:endParaRPr lang="zh-CN" altLang="en-US">
              <a:cs typeface="+mn-ea"/>
              <a:sym typeface="+mn-lt"/>
            </a:endParaRPr>
          </a:p>
        </p:txBody>
      </p:sp>
      <p:sp>
        <p:nvSpPr>
          <p:cNvPr id="2" name="矩形 1"/>
          <p:cNvSpPr/>
          <p:nvPr/>
        </p:nvSpPr>
        <p:spPr>
          <a:xfrm>
            <a:off x="6695440" y="2459786"/>
            <a:ext cx="5253474" cy="260513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dirty="0" err="1"/>
              <a:t>mpvue</a:t>
            </a:r>
            <a:r>
              <a:rPr lang="zh-CN" altLang="en-US" dirty="0"/>
              <a:t>是一个使用 </a:t>
            </a:r>
            <a:r>
              <a:rPr lang="en-US" altLang="zh-CN" dirty="0"/>
              <a:t>Vue.js </a:t>
            </a:r>
            <a:r>
              <a:rPr lang="zh-CN" altLang="en-US" dirty="0"/>
              <a:t>开发小程序的前端框架。框架基于 </a:t>
            </a:r>
            <a:r>
              <a:rPr lang="en-US" altLang="zh-CN" dirty="0"/>
              <a:t>Vue.js </a:t>
            </a:r>
            <a:r>
              <a:rPr lang="zh-CN" altLang="en-US" dirty="0"/>
              <a:t>核心，</a:t>
            </a:r>
            <a:r>
              <a:rPr lang="en-US" altLang="zh-CN" dirty="0" err="1"/>
              <a:t>mpvue</a:t>
            </a:r>
            <a:r>
              <a:rPr lang="en-US" altLang="zh-CN" dirty="0"/>
              <a:t> </a:t>
            </a:r>
            <a:r>
              <a:rPr lang="zh-CN" altLang="en-US" dirty="0"/>
              <a:t>修改了 </a:t>
            </a:r>
            <a:r>
              <a:rPr lang="en-US" altLang="zh-CN" dirty="0"/>
              <a:t>Vue.js </a:t>
            </a:r>
            <a:r>
              <a:rPr lang="zh-CN" altLang="en-US" dirty="0"/>
              <a:t>的 </a:t>
            </a:r>
            <a:r>
              <a:rPr lang="en-US" altLang="zh-CN" dirty="0"/>
              <a:t>runtime </a:t>
            </a:r>
            <a:r>
              <a:rPr lang="zh-CN" altLang="en-US" dirty="0"/>
              <a:t>和 </a:t>
            </a:r>
            <a:r>
              <a:rPr lang="en-US" altLang="zh-CN" dirty="0"/>
              <a:t>compiler </a:t>
            </a:r>
            <a:r>
              <a:rPr lang="zh-CN" altLang="en-US" dirty="0"/>
              <a:t>实现，使其可以运行在小程序环境中，从而为小程序开发引入了整套 </a:t>
            </a:r>
            <a:r>
              <a:rPr lang="en-US" altLang="zh-CN" dirty="0"/>
              <a:t>Vue.js </a:t>
            </a:r>
            <a:r>
              <a:rPr lang="zh-CN" altLang="en-US" dirty="0"/>
              <a:t>开发体验。</a:t>
            </a:r>
            <a:endParaRPr lang="zh-CN" altLang="en-US" dirty="0"/>
          </a:p>
        </p:txBody>
      </p:sp>
    </p:spTree>
    <p:custDataLst>
      <p:tags r:id="rId10"/>
    </p:custData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图片 20"/>
          <p:cNvPicPr>
            <a:picLocks noChangeAspect="1"/>
          </p:cNvPicPr>
          <p:nvPr>
            <p:custDataLst>
              <p:tags r:id="rId1"/>
            </p:custDataLst>
          </p:nvPr>
        </p:nvPicPr>
        <p:blipFill>
          <a:blip r:embed="rId2"/>
          <a:srcRect/>
          <a:stretch>
            <a:fillRect/>
          </a:stretch>
        </p:blipFill>
        <p:spPr>
          <a:xfrm>
            <a:off x="1103408" y="1183337"/>
            <a:ext cx="4151736" cy="4816257"/>
          </a:xfrm>
          <a:custGeom>
            <a:avLst/>
            <a:gdLst>
              <a:gd name="connsiteX0" fmla="*/ 2075868 w 4151736"/>
              <a:gd name="connsiteY0" fmla="*/ 0 h 4816257"/>
              <a:gd name="connsiteX1" fmla="*/ 4151736 w 4151736"/>
              <a:gd name="connsiteY1" fmla="*/ 1038290 h 4816257"/>
              <a:gd name="connsiteX2" fmla="*/ 4151736 w 4151736"/>
              <a:gd name="connsiteY2" fmla="*/ 3777967 h 4816257"/>
              <a:gd name="connsiteX3" fmla="*/ 2075868 w 4151736"/>
              <a:gd name="connsiteY3" fmla="*/ 4816257 h 4816257"/>
              <a:gd name="connsiteX4" fmla="*/ 0 w 4151736"/>
              <a:gd name="connsiteY4" fmla="*/ 3777967 h 4816257"/>
              <a:gd name="connsiteX5" fmla="*/ 0 w 4151736"/>
              <a:gd name="connsiteY5" fmla="*/ 1038290 h 4816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51736" h="4816257">
                <a:moveTo>
                  <a:pt x="2075868" y="0"/>
                </a:moveTo>
                <a:lnTo>
                  <a:pt x="4151736" y="1038290"/>
                </a:lnTo>
                <a:lnTo>
                  <a:pt x="4151736" y="3777967"/>
                </a:lnTo>
                <a:lnTo>
                  <a:pt x="2075868" y="4816257"/>
                </a:lnTo>
                <a:lnTo>
                  <a:pt x="0" y="3777967"/>
                </a:lnTo>
                <a:lnTo>
                  <a:pt x="0" y="1038290"/>
                </a:lnTo>
                <a:close/>
              </a:path>
            </a:pathLst>
          </a:custGeom>
        </p:spPr>
      </p:pic>
      <p:sp>
        <p:nvSpPr>
          <p:cNvPr id="8" name="Hexagon 7"/>
          <p:cNvSpPr/>
          <p:nvPr>
            <p:custDataLst>
              <p:tags r:id="rId3"/>
            </p:custDataLst>
          </p:nvPr>
        </p:nvSpPr>
        <p:spPr>
          <a:xfrm rot="16200000" flipH="1">
            <a:off x="512501" y="1415009"/>
            <a:ext cx="1633460" cy="1408156"/>
          </a:xfrm>
          <a:prstGeom prst="hexagon">
            <a:avLst/>
          </a:prstGeom>
          <a:solidFill>
            <a:sysClr val="window" lastClr="FFFFFF"/>
          </a:solidFill>
          <a:ln>
            <a:noFill/>
          </a:ln>
          <a:effectLst>
            <a:outerShdw blurRad="1270000" sx="102000" sy="102000" algn="ctr" rotWithShape="0">
              <a:prstClr val="black">
                <a:alpha val="12000"/>
              </a:prstClr>
            </a:outerShdw>
          </a:effectLst>
        </p:spPr>
        <p:style>
          <a:lnRef idx="2">
            <a:srgbClr val="1F74AD">
              <a:shade val="50000"/>
            </a:srgbClr>
          </a:lnRef>
          <a:fillRef idx="1">
            <a:srgbClr val="1F74AD"/>
          </a:fillRef>
          <a:effectRef idx="0">
            <a:srgbClr val="1F74AD"/>
          </a:effectRef>
          <a:fontRef idx="minor">
            <a:sysClr val="window" lastClr="FFFFFF"/>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cs typeface="+mn-ea"/>
              <a:sym typeface="+mn-lt"/>
            </a:endParaRPr>
          </a:p>
        </p:txBody>
      </p:sp>
      <p:sp>
        <p:nvSpPr>
          <p:cNvPr id="9" name="Hexagon 8"/>
          <p:cNvSpPr/>
          <p:nvPr>
            <p:custDataLst>
              <p:tags r:id="rId4"/>
            </p:custDataLst>
          </p:nvPr>
        </p:nvSpPr>
        <p:spPr>
          <a:xfrm rot="16200000" flipH="1">
            <a:off x="4438549" y="4023171"/>
            <a:ext cx="1633460" cy="1408156"/>
          </a:xfrm>
          <a:prstGeom prst="hexagon">
            <a:avLst/>
          </a:prstGeom>
          <a:solidFill>
            <a:srgbClr val="1F74AD"/>
          </a:solidFill>
          <a:ln>
            <a:noFill/>
          </a:ln>
          <a:effectLst>
            <a:outerShdw blurRad="1270000" sx="102000" sy="102000" algn="ctr" rotWithShape="0">
              <a:prstClr val="black">
                <a:alpha val="12000"/>
              </a:prstClr>
            </a:outerShdw>
          </a:effectLst>
        </p:spPr>
        <p:style>
          <a:lnRef idx="2">
            <a:srgbClr val="1F74AD">
              <a:shade val="50000"/>
            </a:srgbClr>
          </a:lnRef>
          <a:fillRef idx="1">
            <a:srgbClr val="1F74AD"/>
          </a:fillRef>
          <a:effectRef idx="0">
            <a:srgbClr val="1F74AD"/>
          </a:effectRef>
          <a:fontRef idx="minor">
            <a:sysClr val="window" lastClr="FFFFFF"/>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cs typeface="+mn-ea"/>
              <a:sym typeface="+mn-lt"/>
            </a:endParaRPr>
          </a:p>
        </p:txBody>
      </p:sp>
      <p:sp>
        <p:nvSpPr>
          <p:cNvPr id="11" name="矩形 10"/>
          <p:cNvSpPr/>
          <p:nvPr>
            <p:custDataLst>
              <p:tags r:id="rId5"/>
            </p:custDataLst>
          </p:nvPr>
        </p:nvSpPr>
        <p:spPr>
          <a:xfrm>
            <a:off x="6452785" y="2563473"/>
            <a:ext cx="5253474" cy="1346522"/>
          </a:xfrm>
          <a:prstGeom prst="rect">
            <a:avLst/>
          </a:prstGeom>
        </p:spPr>
        <p:txBody>
          <a:bodyPr wrap="square" anchor="ctr" anchorCtr="0"/>
          <a:lstStyle/>
          <a:p>
            <a:pPr algn="just">
              <a:lnSpc>
                <a:spcPct val="120000"/>
              </a:lnSpc>
            </a:pPr>
            <a:r>
              <a:rPr lang="en-US" altLang="zh-CN" sz="1600" spc="150">
                <a:solidFill>
                  <a:srgbClr val="000000">
                    <a:lumMod val="85000"/>
                    <a:lumOff val="15000"/>
                  </a:srgbClr>
                </a:solidFill>
                <a:latin typeface="Arial" panose="020B0604020202020204" pitchFamily="34" charset="0"/>
                <a:ea typeface="微软雅黑" panose="020B0503020204020204" charset="-122"/>
                <a:cs typeface="+mn-ea"/>
                <a:sym typeface="+mn-lt"/>
              </a:rPr>
              <a:t>  </a:t>
            </a:r>
            <a:endParaRPr lang="zh-CN" altLang="en-US" sz="1600" spc="150">
              <a:solidFill>
                <a:srgbClr val="000000">
                  <a:lumMod val="85000"/>
                  <a:lumOff val="15000"/>
                </a:srgbClr>
              </a:solidFill>
              <a:latin typeface="Arial" panose="020B0604020202020204" pitchFamily="34" charset="0"/>
              <a:ea typeface="微软雅黑" panose="020B0503020204020204" charset="-122"/>
              <a:cs typeface="+mn-ea"/>
              <a:sym typeface="+mn-lt"/>
            </a:endParaRPr>
          </a:p>
        </p:txBody>
      </p:sp>
      <p:sp>
        <p:nvSpPr>
          <p:cNvPr id="10" name="TextBox 5"/>
          <p:cNvSpPr txBox="1"/>
          <p:nvPr>
            <p:custDataLst>
              <p:tags r:id="rId6"/>
            </p:custDataLst>
          </p:nvPr>
        </p:nvSpPr>
        <p:spPr>
          <a:xfrm>
            <a:off x="-105" y="298"/>
            <a:ext cx="7014160" cy="606213"/>
          </a:xfrm>
          <a:prstGeom prst="rect">
            <a:avLst/>
          </a:prstGeom>
          <a:noFill/>
        </p:spPr>
        <p:txBody>
          <a:bodyPr wrap="square" rtlCol="0">
            <a:normAutofit fontScale="92500" lnSpcReduction="10000"/>
          </a:bodyPr>
          <a:lstStyle/>
          <a:p>
            <a:pPr algn="l">
              <a:lnSpc>
                <a:spcPct val="130000"/>
              </a:lnSpc>
            </a:pPr>
            <a:r>
              <a:rPr lang="zh-CN" altLang="en-US" sz="3200" b="1" spc="300">
                <a:solidFill>
                  <a:srgbClr val="000000">
                    <a:lumMod val="85000"/>
                    <a:lumOff val="15000"/>
                  </a:srgbClr>
                </a:solidFill>
                <a:latin typeface="Arial" panose="020B0604020202020204" pitchFamily="34" charset="0"/>
                <a:ea typeface="微软雅黑" panose="020B0503020204020204" charset="-122"/>
                <a:cs typeface="+mn-ea"/>
                <a:sym typeface="+mn-lt"/>
              </a:rPr>
              <a:t>体系结构模型</a:t>
            </a:r>
            <a:endParaRPr lang="zh-CN" altLang="en-US" sz="3200" b="1" spc="300">
              <a:solidFill>
                <a:srgbClr val="000000">
                  <a:lumMod val="85000"/>
                  <a:lumOff val="15000"/>
                </a:srgbClr>
              </a:solidFill>
              <a:latin typeface="Arial" panose="020B0604020202020204" pitchFamily="34" charset="0"/>
              <a:ea typeface="微软雅黑" panose="020B0503020204020204" charset="-122"/>
              <a:cs typeface="+mn-ea"/>
              <a:sym typeface="+mn-lt"/>
            </a:endParaRPr>
          </a:p>
        </p:txBody>
      </p:sp>
      <p:sp>
        <p:nvSpPr>
          <p:cNvPr id="12" name="文本框 11"/>
          <p:cNvSpPr txBox="1"/>
          <p:nvPr>
            <p:custDataLst>
              <p:tags r:id="rId7"/>
            </p:custDataLst>
          </p:nvPr>
        </p:nvSpPr>
        <p:spPr>
          <a:xfrm>
            <a:off x="4752870" y="1183922"/>
            <a:ext cx="7014160" cy="327077"/>
          </a:xfrm>
          <a:prstGeom prst="rect">
            <a:avLst/>
          </a:prstGeom>
          <a:noFill/>
        </p:spPr>
        <p:txBody>
          <a:bodyPr wrap="square" rtlCol="0">
            <a:normAutofit/>
          </a:bodyPr>
          <a:lstStyle/>
          <a:p>
            <a:pPr algn="r">
              <a:lnSpc>
                <a:spcPct val="120000"/>
              </a:lnSpc>
            </a:pPr>
            <a:r>
              <a:rPr kumimoji="1" lang="en-US" altLang="zh-CN" sz="1400" spc="150">
                <a:solidFill>
                  <a:srgbClr val="000000">
                    <a:lumMod val="85000"/>
                    <a:lumOff val="15000"/>
                  </a:srgbClr>
                </a:solidFill>
                <a:latin typeface="Arial" panose="020B0604020202020204" pitchFamily="34" charset="0"/>
                <a:ea typeface="微软雅黑" panose="020B0503020204020204" charset="-122"/>
                <a:cs typeface="Arial" panose="020B0604020202020204" pitchFamily="34" charset="0"/>
                <a:sym typeface="+mn-lt"/>
              </a:rPr>
              <a:t>INSPIRATIONAL QUOTES</a:t>
            </a:r>
            <a:endParaRPr kumimoji="1" lang="en-US" altLang="zh-CN" sz="1400" spc="150">
              <a:solidFill>
                <a:srgbClr val="000000">
                  <a:lumMod val="85000"/>
                  <a:lumOff val="15000"/>
                </a:srgbClr>
              </a:solidFill>
              <a:latin typeface="Arial" panose="020B0604020202020204" pitchFamily="34" charset="0"/>
              <a:ea typeface="微软雅黑" panose="020B0503020204020204" charset="-122"/>
              <a:cs typeface="Arial" panose="020B0604020202020204" pitchFamily="34" charset="0"/>
              <a:sym typeface="+mn-lt"/>
            </a:endParaRPr>
          </a:p>
        </p:txBody>
      </p:sp>
      <p:sp>
        <p:nvSpPr>
          <p:cNvPr id="13" name="任意形状 37"/>
          <p:cNvSpPr>
            <a:spLocks noChangeAspect="1"/>
          </p:cNvSpPr>
          <p:nvPr>
            <p:custDataLst>
              <p:tags r:id="rId8"/>
            </p:custDataLst>
          </p:nvPr>
        </p:nvSpPr>
        <p:spPr>
          <a:xfrm>
            <a:off x="989304" y="1777120"/>
            <a:ext cx="678585" cy="682665"/>
          </a:xfrm>
          <a:custGeom>
            <a:avLst/>
            <a:gdLst>
              <a:gd name="connsiteX0" fmla="*/ 165374 w 500850"/>
              <a:gd name="connsiteY0" fmla="*/ 396112 h 504001"/>
              <a:gd name="connsiteX1" fmla="*/ 250425 w 500850"/>
              <a:gd name="connsiteY1" fmla="*/ 481163 h 504001"/>
              <a:gd name="connsiteX2" fmla="*/ 335475 w 500850"/>
              <a:gd name="connsiteY2" fmla="*/ 396112 h 504001"/>
              <a:gd name="connsiteX3" fmla="*/ 81113 w 500850"/>
              <a:gd name="connsiteY3" fmla="*/ 331654 h 504001"/>
              <a:gd name="connsiteX4" fmla="*/ 40163 w 500850"/>
              <a:gd name="connsiteY4" fmla="*/ 355162 h 504001"/>
              <a:gd name="connsiteX5" fmla="*/ 81113 w 500850"/>
              <a:gd name="connsiteY5" fmla="*/ 378671 h 504001"/>
              <a:gd name="connsiteX6" fmla="*/ 435488 w 500850"/>
              <a:gd name="connsiteY6" fmla="*/ 330750 h 504001"/>
              <a:gd name="connsiteX7" fmla="*/ 435488 w 500850"/>
              <a:gd name="connsiteY7" fmla="*/ 379575 h 504001"/>
              <a:gd name="connsiteX8" fmla="*/ 459900 w 500850"/>
              <a:gd name="connsiteY8" fmla="*/ 379575 h 504001"/>
              <a:gd name="connsiteX9" fmla="*/ 482738 w 500850"/>
              <a:gd name="connsiteY9" fmla="*/ 353587 h 504001"/>
              <a:gd name="connsiteX10" fmla="*/ 459900 w 500850"/>
              <a:gd name="connsiteY10" fmla="*/ 330750 h 504001"/>
              <a:gd name="connsiteX11" fmla="*/ 403200 w 500850"/>
              <a:gd name="connsiteY11" fmla="*/ 330750 h 504001"/>
              <a:gd name="connsiteX12" fmla="*/ 403200 w 500850"/>
              <a:gd name="connsiteY12" fmla="*/ 379575 h 504001"/>
              <a:gd name="connsiteX13" fmla="*/ 419738 w 500850"/>
              <a:gd name="connsiteY13" fmla="*/ 379575 h 504001"/>
              <a:gd name="connsiteX14" fmla="*/ 419738 w 500850"/>
              <a:gd name="connsiteY14" fmla="*/ 330750 h 504001"/>
              <a:gd name="connsiteX15" fmla="*/ 97651 w 500850"/>
              <a:gd name="connsiteY15" fmla="*/ 330750 h 504001"/>
              <a:gd name="connsiteX16" fmla="*/ 97651 w 500850"/>
              <a:gd name="connsiteY16" fmla="*/ 379575 h 504001"/>
              <a:gd name="connsiteX17" fmla="*/ 387450 w 500850"/>
              <a:gd name="connsiteY17" fmla="*/ 379575 h 504001"/>
              <a:gd name="connsiteX18" fmla="*/ 387450 w 500850"/>
              <a:gd name="connsiteY18" fmla="*/ 330750 h 504001"/>
              <a:gd name="connsiteX19" fmla="*/ 96863 w 500850"/>
              <a:gd name="connsiteY19" fmla="*/ 266963 h 504001"/>
              <a:gd name="connsiteX20" fmla="*/ 96863 w 500850"/>
              <a:gd name="connsiteY20" fmla="*/ 282713 h 504001"/>
              <a:gd name="connsiteX21" fmla="*/ 113400 w 500850"/>
              <a:gd name="connsiteY21" fmla="*/ 282713 h 504001"/>
              <a:gd name="connsiteX22" fmla="*/ 113400 w 500850"/>
              <a:gd name="connsiteY22" fmla="*/ 266963 h 504001"/>
              <a:gd name="connsiteX23" fmla="*/ 355163 w 500850"/>
              <a:gd name="connsiteY23" fmla="*/ 218138 h 504001"/>
              <a:gd name="connsiteX24" fmla="*/ 370913 w 500850"/>
              <a:gd name="connsiteY24" fmla="*/ 218138 h 504001"/>
              <a:gd name="connsiteX25" fmla="*/ 370913 w 500850"/>
              <a:gd name="connsiteY25" fmla="*/ 233888 h 504001"/>
              <a:gd name="connsiteX26" fmla="*/ 355163 w 500850"/>
              <a:gd name="connsiteY26" fmla="*/ 233888 h 504001"/>
              <a:gd name="connsiteX27" fmla="*/ 322875 w 500850"/>
              <a:gd name="connsiteY27" fmla="*/ 218138 h 504001"/>
              <a:gd name="connsiteX28" fmla="*/ 338625 w 500850"/>
              <a:gd name="connsiteY28" fmla="*/ 218138 h 504001"/>
              <a:gd name="connsiteX29" fmla="*/ 338625 w 500850"/>
              <a:gd name="connsiteY29" fmla="*/ 233888 h 504001"/>
              <a:gd name="connsiteX30" fmla="*/ 322875 w 500850"/>
              <a:gd name="connsiteY30" fmla="*/ 233888 h 504001"/>
              <a:gd name="connsiteX31" fmla="*/ 290588 w 500850"/>
              <a:gd name="connsiteY31" fmla="*/ 218138 h 504001"/>
              <a:gd name="connsiteX32" fmla="*/ 306338 w 500850"/>
              <a:gd name="connsiteY32" fmla="*/ 218138 h 504001"/>
              <a:gd name="connsiteX33" fmla="*/ 306338 w 500850"/>
              <a:gd name="connsiteY33" fmla="*/ 233888 h 504001"/>
              <a:gd name="connsiteX34" fmla="*/ 290588 w 500850"/>
              <a:gd name="connsiteY34" fmla="*/ 233888 h 504001"/>
              <a:gd name="connsiteX35" fmla="*/ 250425 w 500850"/>
              <a:gd name="connsiteY35" fmla="*/ 218138 h 504001"/>
              <a:gd name="connsiteX36" fmla="*/ 242550 w 500850"/>
              <a:gd name="connsiteY36" fmla="*/ 226013 h 504001"/>
              <a:gd name="connsiteX37" fmla="*/ 250425 w 500850"/>
              <a:gd name="connsiteY37" fmla="*/ 233888 h 504001"/>
              <a:gd name="connsiteX38" fmla="*/ 258300 w 500850"/>
              <a:gd name="connsiteY38" fmla="*/ 226013 h 504001"/>
              <a:gd name="connsiteX39" fmla="*/ 250425 w 500850"/>
              <a:gd name="connsiteY39" fmla="*/ 218138 h 504001"/>
              <a:gd name="connsiteX40" fmla="*/ 193725 w 500850"/>
              <a:gd name="connsiteY40" fmla="*/ 218138 h 504001"/>
              <a:gd name="connsiteX41" fmla="*/ 209475 w 500850"/>
              <a:gd name="connsiteY41" fmla="*/ 218138 h 504001"/>
              <a:gd name="connsiteX42" fmla="*/ 209475 w 500850"/>
              <a:gd name="connsiteY42" fmla="*/ 233888 h 504001"/>
              <a:gd name="connsiteX43" fmla="*/ 193725 w 500850"/>
              <a:gd name="connsiteY43" fmla="*/ 233888 h 504001"/>
              <a:gd name="connsiteX44" fmla="*/ 161438 w 500850"/>
              <a:gd name="connsiteY44" fmla="*/ 218138 h 504001"/>
              <a:gd name="connsiteX45" fmla="*/ 177188 w 500850"/>
              <a:gd name="connsiteY45" fmla="*/ 218138 h 504001"/>
              <a:gd name="connsiteX46" fmla="*/ 177188 w 500850"/>
              <a:gd name="connsiteY46" fmla="*/ 233888 h 504001"/>
              <a:gd name="connsiteX47" fmla="*/ 161438 w 500850"/>
              <a:gd name="connsiteY47" fmla="*/ 233888 h 504001"/>
              <a:gd name="connsiteX48" fmla="*/ 129150 w 500850"/>
              <a:gd name="connsiteY48" fmla="*/ 218138 h 504001"/>
              <a:gd name="connsiteX49" fmla="*/ 144900 w 500850"/>
              <a:gd name="connsiteY49" fmla="*/ 218138 h 504001"/>
              <a:gd name="connsiteX50" fmla="*/ 144900 w 500850"/>
              <a:gd name="connsiteY50" fmla="*/ 233888 h 504001"/>
              <a:gd name="connsiteX51" fmla="*/ 129150 w 500850"/>
              <a:gd name="connsiteY51" fmla="*/ 233888 h 504001"/>
              <a:gd name="connsiteX52" fmla="*/ 373177 w 500850"/>
              <a:gd name="connsiteY52" fmla="*/ 87708 h 504001"/>
              <a:gd name="connsiteX53" fmla="*/ 293738 w 500850"/>
              <a:gd name="connsiteY53" fmla="*/ 120488 h 504001"/>
              <a:gd name="connsiteX54" fmla="*/ 250425 w 500850"/>
              <a:gd name="connsiteY54" fmla="*/ 164588 h 504001"/>
              <a:gd name="connsiteX55" fmla="*/ 207113 w 500850"/>
              <a:gd name="connsiteY55" fmla="*/ 121275 h 504001"/>
              <a:gd name="connsiteX56" fmla="*/ 48825 w 500850"/>
              <a:gd name="connsiteY56" fmla="*/ 121275 h 504001"/>
              <a:gd name="connsiteX57" fmla="*/ 48825 w 500850"/>
              <a:gd name="connsiteY57" fmla="*/ 279563 h 504001"/>
              <a:gd name="connsiteX58" fmla="*/ 85049 w 500850"/>
              <a:gd name="connsiteY58" fmla="*/ 315787 h 504001"/>
              <a:gd name="connsiteX59" fmla="*/ 415013 w 500850"/>
              <a:gd name="connsiteY59" fmla="*/ 315787 h 504001"/>
              <a:gd name="connsiteX60" fmla="*/ 452025 w 500850"/>
              <a:gd name="connsiteY60" fmla="*/ 278775 h 504001"/>
              <a:gd name="connsiteX61" fmla="*/ 452025 w 500850"/>
              <a:gd name="connsiteY61" fmla="*/ 120488 h 504001"/>
              <a:gd name="connsiteX62" fmla="*/ 415222 w 500850"/>
              <a:gd name="connsiteY62" fmla="*/ 95792 h 504001"/>
              <a:gd name="connsiteX63" fmla="*/ 403200 w 500850"/>
              <a:gd name="connsiteY63" fmla="*/ 93480 h 504001"/>
              <a:gd name="connsiteX64" fmla="*/ 403200 w 500850"/>
              <a:gd name="connsiteY64" fmla="*/ 226012 h 504001"/>
              <a:gd name="connsiteX65" fmla="*/ 322875 w 500850"/>
              <a:gd name="connsiteY65" fmla="*/ 307125 h 504001"/>
              <a:gd name="connsiteX66" fmla="*/ 254437 w 500850"/>
              <a:gd name="connsiteY66" fmla="*/ 269583 h 504001"/>
              <a:gd name="connsiteX67" fmla="*/ 245915 w 500850"/>
              <a:gd name="connsiteY67" fmla="*/ 248544 h 504001"/>
              <a:gd name="connsiteX68" fmla="*/ 233198 w 500850"/>
              <a:gd name="connsiteY68" fmla="*/ 243239 h 504001"/>
              <a:gd name="connsiteX69" fmla="*/ 226012 w 500850"/>
              <a:gd name="connsiteY69" fmla="*/ 226013 h 504001"/>
              <a:gd name="connsiteX70" fmla="*/ 233198 w 500850"/>
              <a:gd name="connsiteY70" fmla="*/ 208786 h 504001"/>
              <a:gd name="connsiteX71" fmla="*/ 238292 w 500850"/>
              <a:gd name="connsiteY71" fmla="*/ 206661 h 504001"/>
              <a:gd name="connsiteX72" fmla="*/ 230468 w 500850"/>
              <a:gd name="connsiteY72" fmla="*/ 189271 h 504001"/>
              <a:gd name="connsiteX73" fmla="*/ 163801 w 500850"/>
              <a:gd name="connsiteY73" fmla="*/ 163800 h 504001"/>
              <a:gd name="connsiteX74" fmla="*/ 113401 w 500850"/>
              <a:gd name="connsiteY74" fmla="*/ 226800 h 504001"/>
              <a:gd name="connsiteX75" fmla="*/ 113401 w 500850"/>
              <a:gd name="connsiteY75" fmla="*/ 250425 h 504001"/>
              <a:gd name="connsiteX76" fmla="*/ 128363 w 500850"/>
              <a:gd name="connsiteY76" fmla="*/ 250425 h 504001"/>
              <a:gd name="connsiteX77" fmla="*/ 129150 w 500850"/>
              <a:gd name="connsiteY77" fmla="*/ 298463 h 504001"/>
              <a:gd name="connsiteX78" fmla="*/ 80325 w 500850"/>
              <a:gd name="connsiteY78" fmla="*/ 298463 h 504001"/>
              <a:gd name="connsiteX79" fmla="*/ 80325 w 500850"/>
              <a:gd name="connsiteY79" fmla="*/ 250425 h 504001"/>
              <a:gd name="connsiteX80" fmla="*/ 96863 w 500850"/>
              <a:gd name="connsiteY80" fmla="*/ 250425 h 504001"/>
              <a:gd name="connsiteX81" fmla="*/ 96863 w 500850"/>
              <a:gd name="connsiteY81" fmla="*/ 226013 h 504001"/>
              <a:gd name="connsiteX82" fmla="*/ 177975 w 500850"/>
              <a:gd name="connsiteY82" fmla="*/ 145688 h 504001"/>
              <a:gd name="connsiteX83" fmla="*/ 246082 w 500850"/>
              <a:gd name="connsiteY83" fmla="*/ 183229 h 504001"/>
              <a:gd name="connsiteX84" fmla="*/ 254468 w 500850"/>
              <a:gd name="connsiteY84" fmla="*/ 203286 h 504001"/>
              <a:gd name="connsiteX85" fmla="*/ 267651 w 500850"/>
              <a:gd name="connsiteY85" fmla="*/ 208786 h 504001"/>
              <a:gd name="connsiteX86" fmla="*/ 274837 w 500850"/>
              <a:gd name="connsiteY86" fmla="*/ 226013 h 504001"/>
              <a:gd name="connsiteX87" fmla="*/ 267651 w 500850"/>
              <a:gd name="connsiteY87" fmla="*/ 243239 h 504001"/>
              <a:gd name="connsiteX88" fmla="*/ 262260 w 500850"/>
              <a:gd name="connsiteY88" fmla="*/ 245488 h 504001"/>
              <a:gd name="connsiteX89" fmla="*/ 270383 w 500850"/>
              <a:gd name="connsiteY89" fmla="*/ 263541 h 504001"/>
              <a:gd name="connsiteX90" fmla="*/ 337050 w 500850"/>
              <a:gd name="connsiteY90" fmla="*/ 289012 h 504001"/>
              <a:gd name="connsiteX91" fmla="*/ 387450 w 500850"/>
              <a:gd name="connsiteY91" fmla="*/ 226012 h 504001"/>
              <a:gd name="connsiteX92" fmla="*/ 387450 w 500850"/>
              <a:gd name="connsiteY92" fmla="*/ 90452 h 504001"/>
              <a:gd name="connsiteX93" fmla="*/ 387450 w 500850"/>
              <a:gd name="connsiteY93" fmla="*/ 15750 h 504001"/>
              <a:gd name="connsiteX94" fmla="*/ 387450 w 500850"/>
              <a:gd name="connsiteY94" fmla="*/ 32287 h 504001"/>
              <a:gd name="connsiteX95" fmla="*/ 403200 w 500850"/>
              <a:gd name="connsiteY95" fmla="*/ 32287 h 504001"/>
              <a:gd name="connsiteX96" fmla="*/ 403200 w 500850"/>
              <a:gd name="connsiteY96" fmla="*/ 15750 h 504001"/>
              <a:gd name="connsiteX97" fmla="*/ 370912 w 500850"/>
              <a:gd name="connsiteY97" fmla="*/ 0 h 504001"/>
              <a:gd name="connsiteX98" fmla="*/ 419737 w 500850"/>
              <a:gd name="connsiteY98" fmla="*/ 0 h 504001"/>
              <a:gd name="connsiteX99" fmla="*/ 419737 w 500850"/>
              <a:gd name="connsiteY99" fmla="*/ 48825 h 504001"/>
              <a:gd name="connsiteX100" fmla="*/ 403200 w 500850"/>
              <a:gd name="connsiteY100" fmla="*/ 48825 h 504001"/>
              <a:gd name="connsiteX101" fmla="*/ 403200 w 500850"/>
              <a:gd name="connsiteY101" fmla="*/ 78486 h 504001"/>
              <a:gd name="connsiteX102" fmla="*/ 420574 w 500850"/>
              <a:gd name="connsiteY102" fmla="*/ 81900 h 504001"/>
              <a:gd name="connsiteX103" fmla="*/ 463050 w 500850"/>
              <a:gd name="connsiteY103" fmla="*/ 110250 h 504001"/>
              <a:gd name="connsiteX104" fmla="*/ 463050 w 500850"/>
              <a:gd name="connsiteY104" fmla="*/ 291375 h 504001"/>
              <a:gd name="connsiteX105" fmla="*/ 438119 w 500850"/>
              <a:gd name="connsiteY105" fmla="*/ 315787 h 504001"/>
              <a:gd name="connsiteX106" fmla="*/ 460688 w 500850"/>
              <a:gd name="connsiteY106" fmla="*/ 315787 h 504001"/>
              <a:gd name="connsiteX107" fmla="*/ 499275 w 500850"/>
              <a:gd name="connsiteY107" fmla="*/ 358312 h 504001"/>
              <a:gd name="connsiteX108" fmla="*/ 460688 w 500850"/>
              <a:gd name="connsiteY108" fmla="*/ 396112 h 504001"/>
              <a:gd name="connsiteX109" fmla="*/ 358314 w 500850"/>
              <a:gd name="connsiteY109" fmla="*/ 396112 h 504001"/>
              <a:gd name="connsiteX110" fmla="*/ 250425 w 500850"/>
              <a:gd name="connsiteY110" fmla="*/ 504001 h 504001"/>
              <a:gd name="connsiteX111" fmla="*/ 141765 w 500850"/>
              <a:gd name="connsiteY111" fmla="*/ 396112 h 504001"/>
              <a:gd name="connsiteX112" fmla="*/ 78750 w 500850"/>
              <a:gd name="connsiteY112" fmla="*/ 396112 h 504001"/>
              <a:gd name="connsiteX113" fmla="*/ 7875 w 500850"/>
              <a:gd name="connsiteY113" fmla="*/ 355950 h 504001"/>
              <a:gd name="connsiteX114" fmla="*/ 67787 w 500850"/>
              <a:gd name="connsiteY114" fmla="*/ 322000 h 504001"/>
              <a:gd name="connsiteX115" fmla="*/ 37800 w 500850"/>
              <a:gd name="connsiteY115" fmla="*/ 291375 h 504001"/>
              <a:gd name="connsiteX116" fmla="*/ 37800 w 500850"/>
              <a:gd name="connsiteY116" fmla="*/ 110250 h 504001"/>
              <a:gd name="connsiteX117" fmla="*/ 128362 w 500850"/>
              <a:gd name="connsiteY117" fmla="*/ 72450 h 504001"/>
              <a:gd name="connsiteX118" fmla="*/ 218925 w 500850"/>
              <a:gd name="connsiteY118" fmla="*/ 110250 h 504001"/>
              <a:gd name="connsiteX119" fmla="*/ 250425 w 500850"/>
              <a:gd name="connsiteY119" fmla="*/ 141750 h 504001"/>
              <a:gd name="connsiteX120" fmla="*/ 281925 w 500850"/>
              <a:gd name="connsiteY120" fmla="*/ 110250 h 504001"/>
              <a:gd name="connsiteX121" fmla="*/ 372488 w 500850"/>
              <a:gd name="connsiteY121" fmla="*/ 72450 h 504001"/>
              <a:gd name="connsiteX122" fmla="*/ 387450 w 500850"/>
              <a:gd name="connsiteY122" fmla="*/ 75390 h 504001"/>
              <a:gd name="connsiteX123" fmla="*/ 387450 w 500850"/>
              <a:gd name="connsiteY123" fmla="*/ 48825 h 504001"/>
              <a:gd name="connsiteX124" fmla="*/ 370912 w 500850"/>
              <a:gd name="connsiteY124" fmla="*/ 48825 h 504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Lst>
            <a:rect l="l" t="t" r="r" b="b"/>
            <a:pathLst>
              <a:path w="500850" h="504001">
                <a:moveTo>
                  <a:pt x="165374" y="396112"/>
                </a:moveTo>
                <a:lnTo>
                  <a:pt x="250425" y="481163"/>
                </a:lnTo>
                <a:lnTo>
                  <a:pt x="335475" y="396112"/>
                </a:lnTo>
                <a:close/>
                <a:moveTo>
                  <a:pt x="81113" y="331654"/>
                </a:moveTo>
                <a:lnTo>
                  <a:pt x="40163" y="355162"/>
                </a:lnTo>
                <a:lnTo>
                  <a:pt x="81113" y="378671"/>
                </a:lnTo>
                <a:close/>
                <a:moveTo>
                  <a:pt x="435488" y="330750"/>
                </a:moveTo>
                <a:lnTo>
                  <a:pt x="435488" y="379575"/>
                </a:lnTo>
                <a:lnTo>
                  <a:pt x="459900" y="379575"/>
                </a:lnTo>
                <a:cubicBezTo>
                  <a:pt x="473288" y="378787"/>
                  <a:pt x="483525" y="366975"/>
                  <a:pt x="482738" y="353587"/>
                </a:cubicBezTo>
                <a:cubicBezTo>
                  <a:pt x="481950" y="340987"/>
                  <a:pt x="472500" y="331537"/>
                  <a:pt x="459900" y="330750"/>
                </a:cubicBezTo>
                <a:close/>
                <a:moveTo>
                  <a:pt x="403200" y="330750"/>
                </a:moveTo>
                <a:lnTo>
                  <a:pt x="403200" y="379575"/>
                </a:lnTo>
                <a:lnTo>
                  <a:pt x="419738" y="379575"/>
                </a:lnTo>
                <a:lnTo>
                  <a:pt x="419738" y="330750"/>
                </a:lnTo>
                <a:close/>
                <a:moveTo>
                  <a:pt x="97651" y="330750"/>
                </a:moveTo>
                <a:lnTo>
                  <a:pt x="97651" y="379575"/>
                </a:lnTo>
                <a:lnTo>
                  <a:pt x="387450" y="379575"/>
                </a:lnTo>
                <a:lnTo>
                  <a:pt x="387450" y="330750"/>
                </a:lnTo>
                <a:close/>
                <a:moveTo>
                  <a:pt x="96863" y="266963"/>
                </a:moveTo>
                <a:lnTo>
                  <a:pt x="96863" y="282713"/>
                </a:lnTo>
                <a:lnTo>
                  <a:pt x="113400" y="282713"/>
                </a:lnTo>
                <a:lnTo>
                  <a:pt x="113400" y="266963"/>
                </a:lnTo>
                <a:close/>
                <a:moveTo>
                  <a:pt x="355163" y="218138"/>
                </a:moveTo>
                <a:lnTo>
                  <a:pt x="370913" y="218138"/>
                </a:lnTo>
                <a:lnTo>
                  <a:pt x="370913" y="233888"/>
                </a:lnTo>
                <a:lnTo>
                  <a:pt x="355163" y="233888"/>
                </a:lnTo>
                <a:close/>
                <a:moveTo>
                  <a:pt x="322875" y="218138"/>
                </a:moveTo>
                <a:lnTo>
                  <a:pt x="338625" y="218138"/>
                </a:lnTo>
                <a:lnTo>
                  <a:pt x="338625" y="233888"/>
                </a:lnTo>
                <a:lnTo>
                  <a:pt x="322875" y="233888"/>
                </a:lnTo>
                <a:close/>
                <a:moveTo>
                  <a:pt x="290588" y="218138"/>
                </a:moveTo>
                <a:lnTo>
                  <a:pt x="306338" y="218138"/>
                </a:lnTo>
                <a:lnTo>
                  <a:pt x="306338" y="233888"/>
                </a:lnTo>
                <a:lnTo>
                  <a:pt x="290588" y="233888"/>
                </a:lnTo>
                <a:close/>
                <a:moveTo>
                  <a:pt x="250425" y="218138"/>
                </a:moveTo>
                <a:cubicBezTo>
                  <a:pt x="245700" y="218138"/>
                  <a:pt x="242550" y="221288"/>
                  <a:pt x="242550" y="226013"/>
                </a:cubicBezTo>
                <a:cubicBezTo>
                  <a:pt x="242550" y="230737"/>
                  <a:pt x="245700" y="233888"/>
                  <a:pt x="250425" y="233888"/>
                </a:cubicBezTo>
                <a:cubicBezTo>
                  <a:pt x="255149" y="233888"/>
                  <a:pt x="258300" y="230737"/>
                  <a:pt x="258300" y="226013"/>
                </a:cubicBezTo>
                <a:cubicBezTo>
                  <a:pt x="258300" y="221288"/>
                  <a:pt x="255149" y="218138"/>
                  <a:pt x="250425" y="218138"/>
                </a:cubicBezTo>
                <a:close/>
                <a:moveTo>
                  <a:pt x="193725" y="218138"/>
                </a:moveTo>
                <a:lnTo>
                  <a:pt x="209475" y="218138"/>
                </a:lnTo>
                <a:lnTo>
                  <a:pt x="209475" y="233888"/>
                </a:lnTo>
                <a:lnTo>
                  <a:pt x="193725" y="233888"/>
                </a:lnTo>
                <a:close/>
                <a:moveTo>
                  <a:pt x="161438" y="218138"/>
                </a:moveTo>
                <a:lnTo>
                  <a:pt x="177188" y="218138"/>
                </a:lnTo>
                <a:lnTo>
                  <a:pt x="177188" y="233888"/>
                </a:lnTo>
                <a:lnTo>
                  <a:pt x="161438" y="233888"/>
                </a:lnTo>
                <a:close/>
                <a:moveTo>
                  <a:pt x="129150" y="218138"/>
                </a:moveTo>
                <a:lnTo>
                  <a:pt x="144900" y="218138"/>
                </a:lnTo>
                <a:lnTo>
                  <a:pt x="144900" y="233888"/>
                </a:lnTo>
                <a:lnTo>
                  <a:pt x="129150" y="233888"/>
                </a:lnTo>
                <a:close/>
                <a:moveTo>
                  <a:pt x="373177" y="87708"/>
                </a:moveTo>
                <a:cubicBezTo>
                  <a:pt x="344532" y="87806"/>
                  <a:pt x="315788" y="98831"/>
                  <a:pt x="293738" y="120488"/>
                </a:cubicBezTo>
                <a:lnTo>
                  <a:pt x="250425" y="164588"/>
                </a:lnTo>
                <a:lnTo>
                  <a:pt x="207113" y="121275"/>
                </a:lnTo>
                <a:cubicBezTo>
                  <a:pt x="163800" y="77962"/>
                  <a:pt x="92925" y="77962"/>
                  <a:pt x="48825" y="121275"/>
                </a:cubicBezTo>
                <a:cubicBezTo>
                  <a:pt x="4725" y="164588"/>
                  <a:pt x="5512" y="236250"/>
                  <a:pt x="48825" y="279563"/>
                </a:cubicBezTo>
                <a:lnTo>
                  <a:pt x="85049" y="315787"/>
                </a:lnTo>
                <a:lnTo>
                  <a:pt x="415013" y="315787"/>
                </a:lnTo>
                <a:lnTo>
                  <a:pt x="452025" y="278775"/>
                </a:lnTo>
                <a:cubicBezTo>
                  <a:pt x="495338" y="235463"/>
                  <a:pt x="495338" y="164588"/>
                  <a:pt x="452025" y="120488"/>
                </a:cubicBezTo>
                <a:cubicBezTo>
                  <a:pt x="441197" y="109463"/>
                  <a:pt x="428647" y="101243"/>
                  <a:pt x="415222" y="95792"/>
                </a:cubicBezTo>
                <a:lnTo>
                  <a:pt x="403200" y="93480"/>
                </a:lnTo>
                <a:lnTo>
                  <a:pt x="403200" y="226012"/>
                </a:lnTo>
                <a:cubicBezTo>
                  <a:pt x="403988" y="270900"/>
                  <a:pt x="367763" y="307125"/>
                  <a:pt x="322875" y="307125"/>
                </a:cubicBezTo>
                <a:cubicBezTo>
                  <a:pt x="294525" y="307125"/>
                  <a:pt x="268833" y="292507"/>
                  <a:pt x="254437" y="269583"/>
                </a:cubicBezTo>
                <a:lnTo>
                  <a:pt x="245915" y="248544"/>
                </a:lnTo>
                <a:lnTo>
                  <a:pt x="233198" y="243239"/>
                </a:lnTo>
                <a:cubicBezTo>
                  <a:pt x="228769" y="238810"/>
                  <a:pt x="226012" y="232707"/>
                  <a:pt x="226012" y="226013"/>
                </a:cubicBezTo>
                <a:cubicBezTo>
                  <a:pt x="226012" y="219319"/>
                  <a:pt x="228769" y="213216"/>
                  <a:pt x="233198" y="208786"/>
                </a:cubicBezTo>
                <a:lnTo>
                  <a:pt x="238292" y="206661"/>
                </a:lnTo>
                <a:lnTo>
                  <a:pt x="230468" y="189271"/>
                </a:lnTo>
                <a:cubicBezTo>
                  <a:pt x="215776" y="168821"/>
                  <a:pt x="189789" y="157894"/>
                  <a:pt x="163801" y="163800"/>
                </a:cubicBezTo>
                <a:cubicBezTo>
                  <a:pt x="134663" y="170101"/>
                  <a:pt x="113401" y="196876"/>
                  <a:pt x="113401" y="226800"/>
                </a:cubicBezTo>
                <a:lnTo>
                  <a:pt x="113401" y="250425"/>
                </a:lnTo>
                <a:lnTo>
                  <a:pt x="128363" y="250425"/>
                </a:lnTo>
                <a:lnTo>
                  <a:pt x="129150" y="298463"/>
                </a:lnTo>
                <a:lnTo>
                  <a:pt x="80325" y="298463"/>
                </a:lnTo>
                <a:lnTo>
                  <a:pt x="80325" y="250425"/>
                </a:lnTo>
                <a:lnTo>
                  <a:pt x="96863" y="250425"/>
                </a:lnTo>
                <a:lnTo>
                  <a:pt x="96863" y="226013"/>
                </a:lnTo>
                <a:cubicBezTo>
                  <a:pt x="96863" y="181126"/>
                  <a:pt x="133088" y="145688"/>
                  <a:pt x="177975" y="145688"/>
                </a:cubicBezTo>
                <a:cubicBezTo>
                  <a:pt x="206326" y="145688"/>
                  <a:pt x="231575" y="160306"/>
                  <a:pt x="246082" y="183229"/>
                </a:cubicBezTo>
                <a:lnTo>
                  <a:pt x="254468" y="203286"/>
                </a:lnTo>
                <a:lnTo>
                  <a:pt x="267651" y="208786"/>
                </a:lnTo>
                <a:cubicBezTo>
                  <a:pt x="272081" y="213216"/>
                  <a:pt x="274837" y="219319"/>
                  <a:pt x="274837" y="226013"/>
                </a:cubicBezTo>
                <a:cubicBezTo>
                  <a:pt x="274837" y="232707"/>
                  <a:pt x="272081" y="238810"/>
                  <a:pt x="267651" y="243239"/>
                </a:cubicBezTo>
                <a:lnTo>
                  <a:pt x="262260" y="245488"/>
                </a:lnTo>
                <a:lnTo>
                  <a:pt x="270383" y="263541"/>
                </a:lnTo>
                <a:cubicBezTo>
                  <a:pt x="285075" y="283992"/>
                  <a:pt x="311063" y="294918"/>
                  <a:pt x="337050" y="289012"/>
                </a:cubicBezTo>
                <a:cubicBezTo>
                  <a:pt x="366188" y="282712"/>
                  <a:pt x="387450" y="255937"/>
                  <a:pt x="387450" y="226012"/>
                </a:cubicBezTo>
                <a:lnTo>
                  <a:pt x="387450" y="90452"/>
                </a:lnTo>
                <a:close/>
                <a:moveTo>
                  <a:pt x="387450" y="15750"/>
                </a:moveTo>
                <a:lnTo>
                  <a:pt x="387450" y="32287"/>
                </a:lnTo>
                <a:lnTo>
                  <a:pt x="403200" y="32287"/>
                </a:lnTo>
                <a:lnTo>
                  <a:pt x="403200" y="15750"/>
                </a:lnTo>
                <a:close/>
                <a:moveTo>
                  <a:pt x="370912" y="0"/>
                </a:moveTo>
                <a:lnTo>
                  <a:pt x="419737" y="0"/>
                </a:lnTo>
                <a:lnTo>
                  <a:pt x="419737" y="48825"/>
                </a:lnTo>
                <a:lnTo>
                  <a:pt x="403200" y="48825"/>
                </a:lnTo>
                <a:lnTo>
                  <a:pt x="403200" y="78486"/>
                </a:lnTo>
                <a:lnTo>
                  <a:pt x="420574" y="81900"/>
                </a:lnTo>
                <a:cubicBezTo>
                  <a:pt x="435980" y="88200"/>
                  <a:pt x="450450" y="97650"/>
                  <a:pt x="463050" y="110250"/>
                </a:cubicBezTo>
                <a:cubicBezTo>
                  <a:pt x="513450" y="160650"/>
                  <a:pt x="513450" y="240975"/>
                  <a:pt x="463050" y="291375"/>
                </a:cubicBezTo>
                <a:lnTo>
                  <a:pt x="438119" y="315787"/>
                </a:lnTo>
                <a:lnTo>
                  <a:pt x="460688" y="315787"/>
                </a:lnTo>
                <a:cubicBezTo>
                  <a:pt x="482738" y="316575"/>
                  <a:pt x="500063" y="335475"/>
                  <a:pt x="499275" y="358312"/>
                </a:cubicBezTo>
                <a:cubicBezTo>
                  <a:pt x="497700" y="378000"/>
                  <a:pt x="481163" y="394537"/>
                  <a:pt x="460688" y="396112"/>
                </a:cubicBezTo>
                <a:lnTo>
                  <a:pt x="358314" y="396112"/>
                </a:lnTo>
                <a:lnTo>
                  <a:pt x="250425" y="504001"/>
                </a:lnTo>
                <a:lnTo>
                  <a:pt x="141765" y="396112"/>
                </a:lnTo>
                <a:lnTo>
                  <a:pt x="78750" y="396112"/>
                </a:lnTo>
                <a:lnTo>
                  <a:pt x="7875" y="355950"/>
                </a:lnTo>
                <a:lnTo>
                  <a:pt x="67787" y="322000"/>
                </a:lnTo>
                <a:lnTo>
                  <a:pt x="37800" y="291375"/>
                </a:lnTo>
                <a:cubicBezTo>
                  <a:pt x="-12600" y="240975"/>
                  <a:pt x="-12600" y="160650"/>
                  <a:pt x="37800" y="110250"/>
                </a:cubicBezTo>
                <a:cubicBezTo>
                  <a:pt x="63000" y="85050"/>
                  <a:pt x="95681" y="72450"/>
                  <a:pt x="128362" y="72450"/>
                </a:cubicBezTo>
                <a:cubicBezTo>
                  <a:pt x="161044" y="72450"/>
                  <a:pt x="193725" y="85050"/>
                  <a:pt x="218925" y="110250"/>
                </a:cubicBezTo>
                <a:lnTo>
                  <a:pt x="250425" y="141750"/>
                </a:lnTo>
                <a:lnTo>
                  <a:pt x="281925" y="110250"/>
                </a:lnTo>
                <a:cubicBezTo>
                  <a:pt x="307125" y="85050"/>
                  <a:pt x="339806" y="72450"/>
                  <a:pt x="372488" y="72450"/>
                </a:cubicBezTo>
                <a:lnTo>
                  <a:pt x="387450" y="75390"/>
                </a:lnTo>
                <a:lnTo>
                  <a:pt x="387450" y="48825"/>
                </a:lnTo>
                <a:lnTo>
                  <a:pt x="370912" y="48825"/>
                </a:lnTo>
                <a:close/>
              </a:path>
            </a:pathLst>
          </a:custGeom>
          <a:solidFill>
            <a:srgbClr val="1F74AD"/>
          </a:solidFill>
          <a:ln w="7739" cap="flat">
            <a:noFill/>
            <a:prstDash val="solid"/>
            <a:miter/>
          </a:ln>
        </p:spPr>
        <p:txBody>
          <a:bodyPr rtlCol="0" anchor="ctr"/>
          <a:lstStyle/>
          <a:p>
            <a:endParaRPr lang="zh-CN" altLang="en-US">
              <a:cs typeface="+mn-ea"/>
              <a:sym typeface="+mn-lt"/>
            </a:endParaRPr>
          </a:p>
        </p:txBody>
      </p:sp>
      <p:sp>
        <p:nvSpPr>
          <p:cNvPr id="14" name="任意形状 61"/>
          <p:cNvSpPr/>
          <p:nvPr>
            <p:custDataLst>
              <p:tags r:id="rId9"/>
            </p:custDataLst>
          </p:nvPr>
        </p:nvSpPr>
        <p:spPr>
          <a:xfrm>
            <a:off x="4971446" y="4388307"/>
            <a:ext cx="708637" cy="676612"/>
          </a:xfrm>
          <a:custGeom>
            <a:avLst/>
            <a:gdLst>
              <a:gd name="connsiteX0" fmla="*/ 254869 w 504350"/>
              <a:gd name="connsiteY0" fmla="*/ 312112 h 481691"/>
              <a:gd name="connsiteX1" fmla="*/ 252787 w 504350"/>
              <a:gd name="connsiteY1" fmla="*/ 313953 h 481691"/>
              <a:gd name="connsiteX2" fmla="*/ 168525 w 504350"/>
              <a:gd name="connsiteY2" fmla="*/ 336003 h 481691"/>
              <a:gd name="connsiteX3" fmla="*/ 102990 w 504350"/>
              <a:gd name="connsiteY3" fmla="*/ 322862 h 481691"/>
              <a:gd name="connsiteX4" fmla="*/ 99975 w 504350"/>
              <a:gd name="connsiteY4" fmla="*/ 320842 h 481691"/>
              <a:gd name="connsiteX5" fmla="*/ 110336 w 504350"/>
              <a:gd name="connsiteY5" fmla="*/ 372598 h 481691"/>
              <a:gd name="connsiteX6" fmla="*/ 250425 w 504350"/>
              <a:gd name="connsiteY6" fmla="*/ 466728 h 481691"/>
              <a:gd name="connsiteX7" fmla="*/ 391511 w 504350"/>
              <a:gd name="connsiteY7" fmla="*/ 374037 h 481691"/>
              <a:gd name="connsiteX8" fmla="*/ 402804 w 504350"/>
              <a:gd name="connsiteY8" fmla="*/ 320370 h 481691"/>
              <a:gd name="connsiteX9" fmla="*/ 390736 w 504350"/>
              <a:gd name="connsiteY9" fmla="*/ 326861 h 481691"/>
              <a:gd name="connsiteX10" fmla="*/ 336263 w 504350"/>
              <a:gd name="connsiteY10" fmla="*/ 336003 h 481691"/>
              <a:gd name="connsiteX11" fmla="*/ 292163 w 504350"/>
              <a:gd name="connsiteY11" fmla="*/ 330491 h 481691"/>
              <a:gd name="connsiteX12" fmla="*/ 244125 w 504350"/>
              <a:gd name="connsiteY12" fmla="*/ 244654 h 481691"/>
              <a:gd name="connsiteX13" fmla="*/ 259088 w 504350"/>
              <a:gd name="connsiteY13" fmla="*/ 244654 h 481691"/>
              <a:gd name="connsiteX14" fmla="*/ 259088 w 504350"/>
              <a:gd name="connsiteY14" fmla="*/ 260404 h 481691"/>
              <a:gd name="connsiteX15" fmla="*/ 244125 w 504350"/>
              <a:gd name="connsiteY15" fmla="*/ 260404 h 481691"/>
              <a:gd name="connsiteX16" fmla="*/ 259875 w 504350"/>
              <a:gd name="connsiteY16" fmla="*/ 213941 h 481691"/>
              <a:gd name="connsiteX17" fmla="*/ 274838 w 504350"/>
              <a:gd name="connsiteY17" fmla="*/ 213941 h 481691"/>
              <a:gd name="connsiteX18" fmla="*/ 274838 w 504350"/>
              <a:gd name="connsiteY18" fmla="*/ 229691 h 481691"/>
              <a:gd name="connsiteX19" fmla="*/ 259875 w 504350"/>
              <a:gd name="connsiteY19" fmla="*/ 229691 h 481691"/>
              <a:gd name="connsiteX20" fmla="*/ 229163 w 504350"/>
              <a:gd name="connsiteY20" fmla="*/ 213941 h 481691"/>
              <a:gd name="connsiteX21" fmla="*/ 244126 w 504350"/>
              <a:gd name="connsiteY21" fmla="*/ 213941 h 481691"/>
              <a:gd name="connsiteX22" fmla="*/ 244126 w 504350"/>
              <a:gd name="connsiteY22" fmla="*/ 229691 h 481691"/>
              <a:gd name="connsiteX23" fmla="*/ 229163 w 504350"/>
              <a:gd name="connsiteY23" fmla="*/ 229691 h 481691"/>
              <a:gd name="connsiteX24" fmla="*/ 170176 w 504350"/>
              <a:gd name="connsiteY24" fmla="*/ 188033 h 481691"/>
              <a:gd name="connsiteX25" fmla="*/ 143916 w 504350"/>
              <a:gd name="connsiteY25" fmla="*/ 205574 h 481691"/>
              <a:gd name="connsiteX26" fmla="*/ 110914 w 504350"/>
              <a:gd name="connsiteY26" fmla="*/ 253870 h 481691"/>
              <a:gd name="connsiteX27" fmla="*/ 100365 w 504350"/>
              <a:gd name="connsiteY27" fmla="*/ 304006 h 481691"/>
              <a:gd name="connsiteX28" fmla="*/ 101245 w 504350"/>
              <a:gd name="connsiteY28" fmla="*/ 304608 h 481691"/>
              <a:gd name="connsiteX29" fmla="*/ 186945 w 504350"/>
              <a:gd name="connsiteY29" fmla="*/ 319170 h 481691"/>
              <a:gd name="connsiteX30" fmla="*/ 235663 w 504350"/>
              <a:gd name="connsiteY30" fmla="*/ 302648 h 481691"/>
              <a:gd name="connsiteX31" fmla="*/ 232387 w 504350"/>
              <a:gd name="connsiteY31" fmla="*/ 301034 h 481691"/>
              <a:gd name="connsiteX32" fmla="*/ 176822 w 504350"/>
              <a:gd name="connsiteY32" fmla="*/ 223209 h 481691"/>
              <a:gd name="connsiteX33" fmla="*/ 334863 w 504350"/>
              <a:gd name="connsiteY33" fmla="*/ 186789 h 481691"/>
              <a:gd name="connsiteX34" fmla="*/ 326137 w 504350"/>
              <a:gd name="connsiteY34" fmla="*/ 227074 h 481691"/>
              <a:gd name="connsiteX35" fmla="*/ 302806 w 504350"/>
              <a:gd name="connsiteY35" fmla="*/ 269718 h 481691"/>
              <a:gd name="connsiteX36" fmla="*/ 266122 w 504350"/>
              <a:gd name="connsiteY36" fmla="*/ 302160 h 481691"/>
              <a:gd name="connsiteX37" fmla="*/ 294821 w 504350"/>
              <a:gd name="connsiteY37" fmla="*/ 316907 h 481691"/>
              <a:gd name="connsiteX38" fmla="*/ 353132 w 504350"/>
              <a:gd name="connsiteY38" fmla="*/ 322050 h 481691"/>
              <a:gd name="connsiteX39" fmla="*/ 402599 w 504350"/>
              <a:gd name="connsiteY39" fmla="*/ 306398 h 481691"/>
              <a:gd name="connsiteX40" fmla="*/ 395695 w 504350"/>
              <a:gd name="connsiteY40" fmla="*/ 264919 h 481691"/>
              <a:gd name="connsiteX41" fmla="*/ 336878 w 504350"/>
              <a:gd name="connsiteY41" fmla="*/ 187720 h 481691"/>
              <a:gd name="connsiteX42" fmla="*/ 274838 w 504350"/>
              <a:gd name="connsiteY42" fmla="*/ 183229 h 481691"/>
              <a:gd name="connsiteX43" fmla="*/ 289801 w 504350"/>
              <a:gd name="connsiteY43" fmla="*/ 183229 h 481691"/>
              <a:gd name="connsiteX44" fmla="*/ 289801 w 504350"/>
              <a:gd name="connsiteY44" fmla="*/ 198979 h 481691"/>
              <a:gd name="connsiteX45" fmla="*/ 274838 w 504350"/>
              <a:gd name="connsiteY45" fmla="*/ 198979 h 481691"/>
              <a:gd name="connsiteX46" fmla="*/ 244125 w 504350"/>
              <a:gd name="connsiteY46" fmla="*/ 183229 h 481691"/>
              <a:gd name="connsiteX47" fmla="*/ 259088 w 504350"/>
              <a:gd name="connsiteY47" fmla="*/ 183229 h 481691"/>
              <a:gd name="connsiteX48" fmla="*/ 259088 w 504350"/>
              <a:gd name="connsiteY48" fmla="*/ 198979 h 481691"/>
              <a:gd name="connsiteX49" fmla="*/ 244125 w 504350"/>
              <a:gd name="connsiteY49" fmla="*/ 198979 h 481691"/>
              <a:gd name="connsiteX50" fmla="*/ 213413 w 504350"/>
              <a:gd name="connsiteY50" fmla="*/ 183229 h 481691"/>
              <a:gd name="connsiteX51" fmla="*/ 228376 w 504350"/>
              <a:gd name="connsiteY51" fmla="*/ 183229 h 481691"/>
              <a:gd name="connsiteX52" fmla="*/ 228376 w 504350"/>
              <a:gd name="connsiteY52" fmla="*/ 198979 h 481691"/>
              <a:gd name="connsiteX53" fmla="*/ 213413 w 504350"/>
              <a:gd name="connsiteY53" fmla="*/ 198979 h 481691"/>
              <a:gd name="connsiteX54" fmla="*/ 252000 w 504350"/>
              <a:gd name="connsiteY54" fmla="*/ 161178 h 481691"/>
              <a:gd name="connsiteX55" fmla="*/ 192569 w 504350"/>
              <a:gd name="connsiteY55" fmla="*/ 173077 h 481691"/>
              <a:gd name="connsiteX56" fmla="*/ 184815 w 504350"/>
              <a:gd name="connsiteY56" fmla="*/ 178256 h 481691"/>
              <a:gd name="connsiteX57" fmla="*/ 188705 w 504350"/>
              <a:gd name="connsiteY57" fmla="*/ 207543 h 481691"/>
              <a:gd name="connsiteX58" fmla="*/ 203963 w 504350"/>
              <a:gd name="connsiteY58" fmla="*/ 243866 h 481691"/>
              <a:gd name="connsiteX59" fmla="*/ 242858 w 504350"/>
              <a:gd name="connsiteY59" fmla="*/ 290206 h 481691"/>
              <a:gd name="connsiteX60" fmla="*/ 250510 w 504350"/>
              <a:gd name="connsiteY60" fmla="*/ 294138 h 481691"/>
              <a:gd name="connsiteX61" fmla="*/ 289296 w 504350"/>
              <a:gd name="connsiteY61" fmla="*/ 259874 h 481691"/>
              <a:gd name="connsiteX62" fmla="*/ 310435 w 504350"/>
              <a:gd name="connsiteY62" fmla="*/ 221286 h 481691"/>
              <a:gd name="connsiteX63" fmla="*/ 319527 w 504350"/>
              <a:gd name="connsiteY63" fmla="*/ 179701 h 481691"/>
              <a:gd name="connsiteX64" fmla="*/ 291375 w 504350"/>
              <a:gd name="connsiteY64" fmla="*/ 166691 h 481691"/>
              <a:gd name="connsiteX65" fmla="*/ 252000 w 504350"/>
              <a:gd name="connsiteY65" fmla="*/ 161178 h 481691"/>
              <a:gd name="connsiteX66" fmla="*/ 252871 w 504350"/>
              <a:gd name="connsiteY66" fmla="*/ 43327 h 481691"/>
              <a:gd name="connsiteX67" fmla="*/ 227884 w 504350"/>
              <a:gd name="connsiteY67" fmla="*/ 60280 h 481691"/>
              <a:gd name="connsiteX68" fmla="*/ 195387 w 504350"/>
              <a:gd name="connsiteY68" fmla="*/ 108847 h 481691"/>
              <a:gd name="connsiteX69" fmla="*/ 184147 w 504350"/>
              <a:gd name="connsiteY69" fmla="*/ 164976 h 481691"/>
              <a:gd name="connsiteX70" fmla="*/ 229212 w 504350"/>
              <a:gd name="connsiteY70" fmla="*/ 149612 h 481691"/>
              <a:gd name="connsiteX71" fmla="*/ 295313 w 504350"/>
              <a:gd name="connsiteY71" fmla="*/ 154091 h 481691"/>
              <a:gd name="connsiteX72" fmla="*/ 318878 w 504350"/>
              <a:gd name="connsiteY72" fmla="*/ 165922 h 481691"/>
              <a:gd name="connsiteX73" fmla="*/ 316585 w 504350"/>
              <a:gd name="connsiteY73" fmla="*/ 134391 h 481691"/>
              <a:gd name="connsiteX74" fmla="*/ 300038 w 504350"/>
              <a:gd name="connsiteY74" fmla="*/ 91878 h 481691"/>
              <a:gd name="connsiteX75" fmla="*/ 259802 w 504350"/>
              <a:gd name="connsiteY75" fmla="*/ 46708 h 481691"/>
              <a:gd name="connsiteX76" fmla="*/ 149207 w 504350"/>
              <a:gd name="connsiteY76" fmla="*/ 16906 h 481691"/>
              <a:gd name="connsiteX77" fmla="*/ 92138 w 504350"/>
              <a:gd name="connsiteY77" fmla="*/ 35966 h 481691"/>
              <a:gd name="connsiteX78" fmla="*/ 36225 w 504350"/>
              <a:gd name="connsiteY78" fmla="*/ 243866 h 481691"/>
              <a:gd name="connsiteX79" fmla="*/ 64701 w 504350"/>
              <a:gd name="connsiteY79" fmla="*/ 279574 h 481691"/>
              <a:gd name="connsiteX80" fmla="*/ 88888 w 504350"/>
              <a:gd name="connsiteY80" fmla="*/ 296143 h 481691"/>
              <a:gd name="connsiteX81" fmla="*/ 90563 w 504350"/>
              <a:gd name="connsiteY81" fmla="*/ 271428 h 481691"/>
              <a:gd name="connsiteX82" fmla="*/ 120340 w 504350"/>
              <a:gd name="connsiteY82" fmla="*/ 212120 h 481691"/>
              <a:gd name="connsiteX83" fmla="*/ 168261 w 504350"/>
              <a:gd name="connsiteY83" fmla="*/ 170634 h 481691"/>
              <a:gd name="connsiteX84" fmla="*/ 173250 w 504350"/>
              <a:gd name="connsiteY84" fmla="*/ 124953 h 481691"/>
              <a:gd name="connsiteX85" fmla="*/ 202585 w 504350"/>
              <a:gd name="connsiteY85" fmla="*/ 65792 h 481691"/>
              <a:gd name="connsiteX86" fmla="*/ 237082 w 504350"/>
              <a:gd name="connsiteY86" fmla="*/ 35625 h 481691"/>
              <a:gd name="connsiteX87" fmla="*/ 207310 w 504350"/>
              <a:gd name="connsiteY87" fmla="*/ 21102 h 481691"/>
              <a:gd name="connsiteX88" fmla="*/ 149207 w 504350"/>
              <a:gd name="connsiteY88" fmla="*/ 16906 h 481691"/>
              <a:gd name="connsiteX89" fmla="*/ 335475 w 504350"/>
              <a:gd name="connsiteY89" fmla="*/ 15491 h 481691"/>
              <a:gd name="connsiteX90" fmla="*/ 276179 w 504350"/>
              <a:gd name="connsiteY90" fmla="*/ 27513 h 481691"/>
              <a:gd name="connsiteX91" fmla="*/ 268034 w 504350"/>
              <a:gd name="connsiteY91" fmla="*/ 33039 h 481691"/>
              <a:gd name="connsiteX92" fmla="*/ 269978 w 504350"/>
              <a:gd name="connsiteY92" fmla="*/ 33985 h 481691"/>
              <a:gd name="connsiteX93" fmla="*/ 314213 w 504350"/>
              <a:gd name="connsiteY93" fmla="*/ 84003 h 481691"/>
              <a:gd name="connsiteX94" fmla="*/ 332681 w 504350"/>
              <a:gd name="connsiteY94" fmla="*/ 131070 h 481691"/>
              <a:gd name="connsiteX95" fmla="*/ 335973 w 504350"/>
              <a:gd name="connsiteY95" fmla="*/ 174505 h 481691"/>
              <a:gd name="connsiteX96" fmla="*/ 354622 w 504350"/>
              <a:gd name="connsiteY96" fmla="*/ 183868 h 481691"/>
              <a:gd name="connsiteX97" fmla="*/ 417129 w 504350"/>
              <a:gd name="connsiteY97" fmla="*/ 292740 h 481691"/>
              <a:gd name="connsiteX98" fmla="*/ 416709 w 504350"/>
              <a:gd name="connsiteY98" fmla="*/ 298947 h 481691"/>
              <a:gd name="connsiteX99" fmla="*/ 457415 w 504350"/>
              <a:gd name="connsiteY99" fmla="*/ 264489 h 481691"/>
              <a:gd name="connsiteX100" fmla="*/ 470925 w 504350"/>
              <a:gd name="connsiteY100" fmla="*/ 96603 h 481691"/>
              <a:gd name="connsiteX101" fmla="*/ 467775 w 504350"/>
              <a:gd name="connsiteY101" fmla="*/ 91091 h 481691"/>
              <a:gd name="connsiteX102" fmla="*/ 375638 w 504350"/>
              <a:gd name="connsiteY102" fmla="*/ 20216 h 481691"/>
              <a:gd name="connsiteX103" fmla="*/ 335475 w 504350"/>
              <a:gd name="connsiteY103" fmla="*/ 15491 h 481691"/>
              <a:gd name="connsiteX104" fmla="*/ 147546 w 504350"/>
              <a:gd name="connsiteY104" fmla="*/ 1279 h 481691"/>
              <a:gd name="connsiteX105" fmla="*/ 211937 w 504350"/>
              <a:gd name="connsiteY105" fmla="*/ 5746 h 481691"/>
              <a:gd name="connsiteX106" fmla="*/ 250046 w 504350"/>
              <a:gd name="connsiteY106" fmla="*/ 24287 h 481691"/>
              <a:gd name="connsiteX107" fmla="*/ 252000 w 504350"/>
              <a:gd name="connsiteY107" fmla="*/ 22578 h 481691"/>
              <a:gd name="connsiteX108" fmla="*/ 481950 w 504350"/>
              <a:gd name="connsiteY108" fmla="*/ 84003 h 481691"/>
              <a:gd name="connsiteX109" fmla="*/ 498488 w 504350"/>
              <a:gd name="connsiteY109" fmla="*/ 211578 h 481691"/>
              <a:gd name="connsiteX110" fmla="*/ 438343 w 504350"/>
              <a:gd name="connsiteY110" fmla="*/ 301255 h 481691"/>
              <a:gd name="connsiteX111" fmla="*/ 415728 w 504350"/>
              <a:gd name="connsiteY111" fmla="*/ 313418 h 481691"/>
              <a:gd name="connsiteX112" fmla="*/ 412650 w 504350"/>
              <a:gd name="connsiteY112" fmla="*/ 358841 h 481691"/>
              <a:gd name="connsiteX113" fmla="*/ 252000 w 504350"/>
              <a:gd name="connsiteY113" fmla="*/ 481691 h 481691"/>
              <a:gd name="connsiteX114" fmla="*/ 207900 w 504350"/>
              <a:gd name="connsiteY114" fmla="*/ 476178 h 481691"/>
              <a:gd name="connsiteX115" fmla="*/ 86084 w 504350"/>
              <a:gd name="connsiteY115" fmla="*/ 337529 h 481691"/>
              <a:gd name="connsiteX116" fmla="*/ 87768 w 504350"/>
              <a:gd name="connsiteY116" fmla="*/ 312667 h 481691"/>
              <a:gd name="connsiteX117" fmla="*/ 49415 w 504350"/>
              <a:gd name="connsiteY117" fmla="*/ 286982 h 481691"/>
              <a:gd name="connsiteX118" fmla="*/ 0 w 504350"/>
              <a:gd name="connsiteY118" fmla="*/ 168266 h 481691"/>
              <a:gd name="connsiteX119" fmla="*/ 84263 w 504350"/>
              <a:gd name="connsiteY119" fmla="*/ 22578 h 481691"/>
              <a:gd name="connsiteX120" fmla="*/ 147546 w 504350"/>
              <a:gd name="connsiteY120" fmla="*/ 1279 h 481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504350" h="481691">
                <a:moveTo>
                  <a:pt x="254869" y="312112"/>
                </a:moveTo>
                <a:lnTo>
                  <a:pt x="252787" y="313953"/>
                </a:lnTo>
                <a:cubicBezTo>
                  <a:pt x="226800" y="328128"/>
                  <a:pt x="197663" y="336003"/>
                  <a:pt x="168525" y="336003"/>
                </a:cubicBezTo>
                <a:cubicBezTo>
                  <a:pt x="145294" y="336003"/>
                  <a:pt x="123145" y="331327"/>
                  <a:pt x="102990" y="322862"/>
                </a:cubicBezTo>
                <a:lnTo>
                  <a:pt x="99975" y="320842"/>
                </a:lnTo>
                <a:lnTo>
                  <a:pt x="110336" y="372598"/>
                </a:lnTo>
                <a:cubicBezTo>
                  <a:pt x="133334" y="427452"/>
                  <a:pt x="187229" y="466138"/>
                  <a:pt x="250425" y="466728"/>
                </a:cubicBezTo>
                <a:cubicBezTo>
                  <a:pt x="313623" y="466728"/>
                  <a:pt x="367960" y="428633"/>
                  <a:pt x="391511" y="374037"/>
                </a:cubicBezTo>
                <a:lnTo>
                  <a:pt x="402804" y="320370"/>
                </a:lnTo>
                <a:lnTo>
                  <a:pt x="390736" y="326861"/>
                </a:lnTo>
                <a:cubicBezTo>
                  <a:pt x="373522" y="332804"/>
                  <a:pt x="355163" y="336003"/>
                  <a:pt x="336263" y="336003"/>
                </a:cubicBezTo>
                <a:cubicBezTo>
                  <a:pt x="321300" y="336003"/>
                  <a:pt x="307125" y="334428"/>
                  <a:pt x="292163" y="330491"/>
                </a:cubicBezTo>
                <a:close/>
                <a:moveTo>
                  <a:pt x="244125" y="244654"/>
                </a:moveTo>
                <a:lnTo>
                  <a:pt x="259088" y="244654"/>
                </a:lnTo>
                <a:lnTo>
                  <a:pt x="259088" y="260404"/>
                </a:lnTo>
                <a:lnTo>
                  <a:pt x="244125" y="260404"/>
                </a:lnTo>
                <a:close/>
                <a:moveTo>
                  <a:pt x="259875" y="213941"/>
                </a:moveTo>
                <a:lnTo>
                  <a:pt x="274838" y="213941"/>
                </a:lnTo>
                <a:lnTo>
                  <a:pt x="274838" y="229691"/>
                </a:lnTo>
                <a:lnTo>
                  <a:pt x="259875" y="229691"/>
                </a:lnTo>
                <a:close/>
                <a:moveTo>
                  <a:pt x="229163" y="213941"/>
                </a:moveTo>
                <a:lnTo>
                  <a:pt x="244126" y="213941"/>
                </a:lnTo>
                <a:lnTo>
                  <a:pt x="244126" y="229691"/>
                </a:lnTo>
                <a:lnTo>
                  <a:pt x="229163" y="229691"/>
                </a:lnTo>
                <a:close/>
                <a:moveTo>
                  <a:pt x="170176" y="188033"/>
                </a:moveTo>
                <a:lnTo>
                  <a:pt x="143916" y="205574"/>
                </a:lnTo>
                <a:cubicBezTo>
                  <a:pt x="130036" y="219306"/>
                  <a:pt x="118765" y="235671"/>
                  <a:pt x="110914" y="253870"/>
                </a:cubicBezTo>
                <a:lnTo>
                  <a:pt x="100365" y="304006"/>
                </a:lnTo>
                <a:lnTo>
                  <a:pt x="101245" y="304608"/>
                </a:lnTo>
                <a:cubicBezTo>
                  <a:pt x="127652" y="317546"/>
                  <a:pt x="157506" y="322788"/>
                  <a:pt x="186945" y="319170"/>
                </a:cubicBezTo>
                <a:lnTo>
                  <a:pt x="235663" y="302648"/>
                </a:lnTo>
                <a:lnTo>
                  <a:pt x="232387" y="301034"/>
                </a:lnTo>
                <a:cubicBezTo>
                  <a:pt x="206584" y="280989"/>
                  <a:pt x="187370" y="253802"/>
                  <a:pt x="176822" y="223209"/>
                </a:cubicBezTo>
                <a:close/>
                <a:moveTo>
                  <a:pt x="334863" y="186789"/>
                </a:moveTo>
                <a:lnTo>
                  <a:pt x="326137" y="227074"/>
                </a:lnTo>
                <a:cubicBezTo>
                  <a:pt x="320495" y="242233"/>
                  <a:pt x="312672" y="256623"/>
                  <a:pt x="302806" y="269718"/>
                </a:cubicBezTo>
                <a:lnTo>
                  <a:pt x="266122" y="302160"/>
                </a:lnTo>
                <a:lnTo>
                  <a:pt x="294821" y="316907"/>
                </a:lnTo>
                <a:cubicBezTo>
                  <a:pt x="313573" y="322321"/>
                  <a:pt x="333383" y="324142"/>
                  <a:pt x="353132" y="322050"/>
                </a:cubicBezTo>
                <a:lnTo>
                  <a:pt x="402599" y="306398"/>
                </a:lnTo>
                <a:lnTo>
                  <a:pt x="395695" y="264919"/>
                </a:lnTo>
                <a:cubicBezTo>
                  <a:pt x="384916" y="233493"/>
                  <a:pt x="364195" y="206349"/>
                  <a:pt x="336878" y="187720"/>
                </a:cubicBezTo>
                <a:close/>
                <a:moveTo>
                  <a:pt x="274838" y="183229"/>
                </a:moveTo>
                <a:lnTo>
                  <a:pt x="289801" y="183229"/>
                </a:lnTo>
                <a:lnTo>
                  <a:pt x="289801" y="198979"/>
                </a:lnTo>
                <a:lnTo>
                  <a:pt x="274838" y="198979"/>
                </a:lnTo>
                <a:close/>
                <a:moveTo>
                  <a:pt x="244125" y="183229"/>
                </a:moveTo>
                <a:lnTo>
                  <a:pt x="259088" y="183229"/>
                </a:lnTo>
                <a:lnTo>
                  <a:pt x="259088" y="198979"/>
                </a:lnTo>
                <a:lnTo>
                  <a:pt x="244125" y="198979"/>
                </a:lnTo>
                <a:close/>
                <a:moveTo>
                  <a:pt x="213413" y="183229"/>
                </a:moveTo>
                <a:lnTo>
                  <a:pt x="228376" y="183229"/>
                </a:lnTo>
                <a:lnTo>
                  <a:pt x="228376" y="198979"/>
                </a:lnTo>
                <a:lnTo>
                  <a:pt x="213413" y="198979"/>
                </a:lnTo>
                <a:close/>
                <a:moveTo>
                  <a:pt x="252000" y="161178"/>
                </a:moveTo>
                <a:cubicBezTo>
                  <a:pt x="230935" y="161178"/>
                  <a:pt x="210854" y="165411"/>
                  <a:pt x="192569" y="173077"/>
                </a:cubicBezTo>
                <a:lnTo>
                  <a:pt x="184815" y="178256"/>
                </a:lnTo>
                <a:lnTo>
                  <a:pt x="188705" y="207543"/>
                </a:lnTo>
                <a:cubicBezTo>
                  <a:pt x="192151" y="220241"/>
                  <a:pt x="197269" y="232447"/>
                  <a:pt x="203963" y="243866"/>
                </a:cubicBezTo>
                <a:cubicBezTo>
                  <a:pt x="214004" y="262372"/>
                  <a:pt x="227342" y="277925"/>
                  <a:pt x="242858" y="290206"/>
                </a:cubicBezTo>
                <a:lnTo>
                  <a:pt x="250510" y="294138"/>
                </a:lnTo>
                <a:lnTo>
                  <a:pt x="289296" y="259874"/>
                </a:lnTo>
                <a:cubicBezTo>
                  <a:pt x="298220" y="248034"/>
                  <a:pt x="305310" y="235010"/>
                  <a:pt x="310435" y="221286"/>
                </a:cubicBezTo>
                <a:lnTo>
                  <a:pt x="319527" y="179701"/>
                </a:lnTo>
                <a:lnTo>
                  <a:pt x="291375" y="166691"/>
                </a:lnTo>
                <a:cubicBezTo>
                  <a:pt x="278775" y="162753"/>
                  <a:pt x="265388" y="161178"/>
                  <a:pt x="252000" y="161178"/>
                </a:cubicBezTo>
                <a:close/>
                <a:moveTo>
                  <a:pt x="252871" y="43327"/>
                </a:moveTo>
                <a:lnTo>
                  <a:pt x="227884" y="60280"/>
                </a:lnTo>
                <a:cubicBezTo>
                  <a:pt x="214152" y="74111"/>
                  <a:pt x="203053" y="90574"/>
                  <a:pt x="195387" y="108847"/>
                </a:cubicBezTo>
                <a:lnTo>
                  <a:pt x="184147" y="164976"/>
                </a:lnTo>
                <a:lnTo>
                  <a:pt x="229212" y="149612"/>
                </a:lnTo>
                <a:cubicBezTo>
                  <a:pt x="250672" y="146708"/>
                  <a:pt x="273066" y="147988"/>
                  <a:pt x="295313" y="154091"/>
                </a:cubicBezTo>
                <a:lnTo>
                  <a:pt x="318878" y="165922"/>
                </a:lnTo>
                <a:lnTo>
                  <a:pt x="316585" y="134391"/>
                </a:lnTo>
                <a:cubicBezTo>
                  <a:pt x="313336" y="119794"/>
                  <a:pt x="307864" y="105463"/>
                  <a:pt x="300038" y="91878"/>
                </a:cubicBezTo>
                <a:cubicBezTo>
                  <a:pt x="289407" y="73766"/>
                  <a:pt x="275626" y="58606"/>
                  <a:pt x="259802" y="46708"/>
                </a:cubicBezTo>
                <a:close/>
                <a:moveTo>
                  <a:pt x="149207" y="16906"/>
                </a:moveTo>
                <a:cubicBezTo>
                  <a:pt x="129642" y="19281"/>
                  <a:pt x="110250" y="25532"/>
                  <a:pt x="92138" y="35966"/>
                </a:cubicBezTo>
                <a:cubicBezTo>
                  <a:pt x="18900" y="78491"/>
                  <a:pt x="-5513" y="171416"/>
                  <a:pt x="36225" y="243866"/>
                </a:cubicBezTo>
                <a:cubicBezTo>
                  <a:pt x="44051" y="257451"/>
                  <a:pt x="53704" y="269401"/>
                  <a:pt x="64701" y="279574"/>
                </a:cubicBezTo>
                <a:lnTo>
                  <a:pt x="88888" y="296143"/>
                </a:lnTo>
                <a:lnTo>
                  <a:pt x="90563" y="271428"/>
                </a:lnTo>
                <a:cubicBezTo>
                  <a:pt x="96666" y="249181"/>
                  <a:pt x="106952" y="229199"/>
                  <a:pt x="120340" y="212120"/>
                </a:cubicBezTo>
                <a:lnTo>
                  <a:pt x="168261" y="170634"/>
                </a:lnTo>
                <a:lnTo>
                  <a:pt x="173250" y="124953"/>
                </a:lnTo>
                <a:cubicBezTo>
                  <a:pt x="179157" y="103297"/>
                  <a:pt x="189198" y="83216"/>
                  <a:pt x="202585" y="65792"/>
                </a:cubicBezTo>
                <a:lnTo>
                  <a:pt x="237082" y="35625"/>
                </a:lnTo>
                <a:lnTo>
                  <a:pt x="207310" y="21102"/>
                </a:lnTo>
                <a:cubicBezTo>
                  <a:pt x="188509" y="16032"/>
                  <a:pt x="168772" y="14531"/>
                  <a:pt x="149207" y="16906"/>
                </a:cubicBezTo>
                <a:close/>
                <a:moveTo>
                  <a:pt x="335475" y="15491"/>
                </a:moveTo>
                <a:cubicBezTo>
                  <a:pt x="314410" y="15491"/>
                  <a:pt x="294378" y="19773"/>
                  <a:pt x="276179" y="27513"/>
                </a:cubicBezTo>
                <a:lnTo>
                  <a:pt x="268034" y="33039"/>
                </a:lnTo>
                <a:lnTo>
                  <a:pt x="269978" y="33985"/>
                </a:lnTo>
                <a:cubicBezTo>
                  <a:pt x="287438" y="47138"/>
                  <a:pt x="302597" y="63922"/>
                  <a:pt x="314213" y="84003"/>
                </a:cubicBezTo>
                <a:cubicBezTo>
                  <a:pt x="322925" y="99064"/>
                  <a:pt x="329034" y="114928"/>
                  <a:pt x="332681" y="131070"/>
                </a:cubicBezTo>
                <a:lnTo>
                  <a:pt x="335973" y="174505"/>
                </a:lnTo>
                <a:lnTo>
                  <a:pt x="354622" y="183868"/>
                </a:lnTo>
                <a:cubicBezTo>
                  <a:pt x="388779" y="210643"/>
                  <a:pt x="411322" y="249821"/>
                  <a:pt x="417129" y="292740"/>
                </a:cubicBezTo>
                <a:lnTo>
                  <a:pt x="416709" y="298947"/>
                </a:lnTo>
                <a:lnTo>
                  <a:pt x="457415" y="264489"/>
                </a:lnTo>
                <a:cubicBezTo>
                  <a:pt x="494255" y="217829"/>
                  <a:pt x="501638" y="152122"/>
                  <a:pt x="470925" y="96603"/>
                </a:cubicBezTo>
                <a:cubicBezTo>
                  <a:pt x="470138" y="95028"/>
                  <a:pt x="468563" y="92666"/>
                  <a:pt x="467775" y="91091"/>
                </a:cubicBezTo>
                <a:cubicBezTo>
                  <a:pt x="447300" y="56441"/>
                  <a:pt x="414225" y="30453"/>
                  <a:pt x="375638" y="20216"/>
                </a:cubicBezTo>
                <a:cubicBezTo>
                  <a:pt x="362250" y="17853"/>
                  <a:pt x="348863" y="15491"/>
                  <a:pt x="335475" y="15491"/>
                </a:cubicBezTo>
                <a:close/>
                <a:moveTo>
                  <a:pt x="147546" y="1279"/>
                </a:moveTo>
                <a:cubicBezTo>
                  <a:pt x="169239" y="-1416"/>
                  <a:pt x="191117" y="184"/>
                  <a:pt x="211937" y="5746"/>
                </a:cubicBezTo>
                <a:lnTo>
                  <a:pt x="250046" y="24287"/>
                </a:lnTo>
                <a:lnTo>
                  <a:pt x="252000" y="22578"/>
                </a:lnTo>
                <a:cubicBezTo>
                  <a:pt x="332325" y="-23884"/>
                  <a:pt x="435488" y="3678"/>
                  <a:pt x="481950" y="84003"/>
                </a:cubicBezTo>
                <a:cubicBezTo>
                  <a:pt x="504000" y="122591"/>
                  <a:pt x="510300" y="168266"/>
                  <a:pt x="498488" y="211578"/>
                </a:cubicBezTo>
                <a:cubicBezTo>
                  <a:pt x="488644" y="248197"/>
                  <a:pt x="466988" y="279303"/>
                  <a:pt x="438343" y="301255"/>
                </a:cubicBezTo>
                <a:lnTo>
                  <a:pt x="415728" y="313418"/>
                </a:lnTo>
                <a:lnTo>
                  <a:pt x="412650" y="358841"/>
                </a:lnTo>
                <a:cubicBezTo>
                  <a:pt x="393750" y="431291"/>
                  <a:pt x="327600" y="481691"/>
                  <a:pt x="252000" y="481691"/>
                </a:cubicBezTo>
                <a:cubicBezTo>
                  <a:pt x="237038" y="481691"/>
                  <a:pt x="222863" y="479328"/>
                  <a:pt x="207900" y="476178"/>
                </a:cubicBezTo>
                <a:cubicBezTo>
                  <a:pt x="141160" y="457869"/>
                  <a:pt x="94795" y="401908"/>
                  <a:pt x="86084" y="337529"/>
                </a:cubicBezTo>
                <a:lnTo>
                  <a:pt x="87768" y="312667"/>
                </a:lnTo>
                <a:lnTo>
                  <a:pt x="49415" y="286982"/>
                </a:lnTo>
                <a:cubicBezTo>
                  <a:pt x="18900" y="256663"/>
                  <a:pt x="0" y="214729"/>
                  <a:pt x="0" y="168266"/>
                </a:cubicBezTo>
                <a:cubicBezTo>
                  <a:pt x="0" y="108416"/>
                  <a:pt x="32288" y="52503"/>
                  <a:pt x="84263" y="22578"/>
                </a:cubicBezTo>
                <a:cubicBezTo>
                  <a:pt x="104344" y="10963"/>
                  <a:pt x="125853" y="3974"/>
                  <a:pt x="147546" y="1279"/>
                </a:cubicBezTo>
                <a:close/>
              </a:path>
            </a:pathLst>
          </a:custGeom>
          <a:solidFill>
            <a:sysClr val="window" lastClr="FFFFFF"/>
          </a:solidFill>
          <a:ln w="7739" cap="flat">
            <a:noFill/>
            <a:prstDash val="solid"/>
            <a:miter/>
          </a:ln>
        </p:spPr>
        <p:txBody>
          <a:bodyPr rtlCol="0" anchor="ctr"/>
          <a:lstStyle/>
          <a:p>
            <a:endParaRPr lang="zh-CN" altLang="en-US">
              <a:cs typeface="+mn-ea"/>
              <a:sym typeface="+mn-lt"/>
            </a:endParaRPr>
          </a:p>
        </p:txBody>
      </p:sp>
      <p:sp>
        <p:nvSpPr>
          <p:cNvPr id="6" name="文本框 5"/>
          <p:cNvSpPr txBox="1"/>
          <p:nvPr/>
        </p:nvSpPr>
        <p:spPr>
          <a:xfrm>
            <a:off x="5987707" y="1777120"/>
            <a:ext cx="6183630" cy="2056204"/>
          </a:xfrm>
          <a:prstGeom prst="rect">
            <a:avLst/>
          </a:prstGeom>
          <a:noFill/>
        </p:spPr>
        <p:txBody>
          <a:bodyPr wrap="square" rtlCol="0">
            <a:spAutoFit/>
          </a:bodyPr>
          <a:lstStyle/>
          <a:p>
            <a:pPr algn="just">
              <a:lnSpc>
                <a:spcPct val="120000"/>
              </a:lnSpc>
            </a:pPr>
            <a:r>
              <a:rPr lang="zh-CN" altLang="en-US" dirty="0"/>
              <a:t>整个小程序框架系统分为两个部分，逻辑层（</a:t>
            </a:r>
            <a:r>
              <a:rPr lang="en-US" altLang="zh-CN" dirty="0"/>
              <a:t>App Service</a:t>
            </a:r>
            <a:r>
              <a:rPr lang="zh-CN" altLang="en-US" dirty="0"/>
              <a:t>）和视图层</a:t>
            </a:r>
            <a:r>
              <a:rPr lang="en-US" altLang="zh-CN" dirty="0"/>
              <a:t>(View)</a:t>
            </a:r>
            <a:r>
              <a:rPr lang="zh-CN" altLang="en-US" dirty="0"/>
              <a:t>，小程序提供了自己的视图层描述语言</a:t>
            </a:r>
            <a:r>
              <a:rPr lang="en-US" altLang="zh-CN" dirty="0" err="1"/>
              <a:t>wxml</a:t>
            </a:r>
            <a:r>
              <a:rPr lang="zh-CN" altLang="en-US" dirty="0"/>
              <a:t>和</a:t>
            </a:r>
            <a:r>
              <a:rPr lang="en-US" altLang="zh-CN" dirty="0" err="1"/>
              <a:t>wxss</a:t>
            </a:r>
            <a:r>
              <a:rPr lang="zh-CN" altLang="en-US" dirty="0"/>
              <a:t>，以及基于</a:t>
            </a:r>
            <a:r>
              <a:rPr lang="en-US" altLang="zh-CN" dirty="0"/>
              <a:t>JavaScript</a:t>
            </a:r>
            <a:r>
              <a:rPr lang="zh-CN" altLang="en-US" dirty="0"/>
              <a:t>的逻辑层框架，并在视图层与逻辑层间提供了数据传输和事件系统，让开发者能够专注于数据逻辑</a:t>
            </a:r>
            <a:endParaRPr lang="zh-CN" altLang="en-US" dirty="0"/>
          </a:p>
          <a:p>
            <a:pPr algn="just">
              <a:lnSpc>
                <a:spcPct val="120000"/>
              </a:lnSpc>
            </a:pPr>
            <a:endParaRPr lang="zh-CN" altLang="en-US" spc="150" dirty="0">
              <a:solidFill>
                <a:srgbClr val="000000">
                  <a:lumMod val="85000"/>
                  <a:lumOff val="15000"/>
                </a:srgbClr>
              </a:solidFill>
              <a:latin typeface="Arial" panose="020B0604020202020204" pitchFamily="34" charset="0"/>
              <a:ea typeface="微软雅黑" panose="020B0503020204020204" charset="-122"/>
              <a:cs typeface="+mn-ea"/>
              <a:sym typeface="+mn-lt"/>
            </a:endParaRPr>
          </a:p>
        </p:txBody>
      </p:sp>
    </p:spTree>
    <p:custDataLst>
      <p:tags r:id="rId10"/>
    </p:custData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2"/>
          <p:cNvGrpSpPr/>
          <p:nvPr/>
        </p:nvGrpSpPr>
        <p:grpSpPr>
          <a:xfrm>
            <a:off x="1564470" y="2189696"/>
            <a:ext cx="555557" cy="555625"/>
            <a:chOff x="5956300" y="5453063"/>
            <a:chExt cx="566738" cy="555625"/>
          </a:xfrm>
          <a:solidFill>
            <a:schemeClr val="accent1"/>
          </a:solidFill>
        </p:grpSpPr>
        <p:sp>
          <p:nvSpPr>
            <p:cNvPr id="4" name="Freeform 29"/>
            <p:cNvSpPr>
              <a:spLocks noEditPoints="1"/>
            </p:cNvSpPr>
            <p:nvPr/>
          </p:nvSpPr>
          <p:spPr bwMode="auto">
            <a:xfrm>
              <a:off x="6011863" y="5697538"/>
              <a:ext cx="22225" cy="23812"/>
            </a:xfrm>
            <a:custGeom>
              <a:avLst/>
              <a:gdLst>
                <a:gd name="T0" fmla="*/ 9 w 9"/>
                <a:gd name="T1" fmla="*/ 5 h 9"/>
                <a:gd name="T2" fmla="*/ 4 w 9"/>
                <a:gd name="T3" fmla="*/ 9 h 9"/>
                <a:gd name="T4" fmla="*/ 0 w 9"/>
                <a:gd name="T5" fmla="*/ 5 h 9"/>
                <a:gd name="T6" fmla="*/ 4 w 9"/>
                <a:gd name="T7" fmla="*/ 0 h 9"/>
                <a:gd name="T8" fmla="*/ 9 w 9"/>
                <a:gd name="T9" fmla="*/ 5 h 9"/>
                <a:gd name="T10" fmla="*/ 9 w 9"/>
                <a:gd name="T11" fmla="*/ 5 h 9"/>
                <a:gd name="T12" fmla="*/ 9 w 9"/>
                <a:gd name="T13" fmla="*/ 5 h 9"/>
              </a:gdLst>
              <a:ahLst/>
              <a:cxnLst>
                <a:cxn ang="0">
                  <a:pos x="T0" y="T1"/>
                </a:cxn>
                <a:cxn ang="0">
                  <a:pos x="T2" y="T3"/>
                </a:cxn>
                <a:cxn ang="0">
                  <a:pos x="T4" y="T5"/>
                </a:cxn>
                <a:cxn ang="0">
                  <a:pos x="T6" y="T7"/>
                </a:cxn>
                <a:cxn ang="0">
                  <a:pos x="T8" y="T9"/>
                </a:cxn>
                <a:cxn ang="0">
                  <a:pos x="T10" y="T11"/>
                </a:cxn>
                <a:cxn ang="0">
                  <a:pos x="T12" y="T13"/>
                </a:cxn>
              </a:cxnLst>
              <a:rect l="0" t="0" r="r" b="b"/>
              <a:pathLst>
                <a:path w="9" h="9">
                  <a:moveTo>
                    <a:pt x="9" y="5"/>
                  </a:moveTo>
                  <a:cubicBezTo>
                    <a:pt x="9" y="7"/>
                    <a:pt x="7" y="9"/>
                    <a:pt x="4" y="9"/>
                  </a:cubicBezTo>
                  <a:cubicBezTo>
                    <a:pt x="2" y="9"/>
                    <a:pt x="0" y="7"/>
                    <a:pt x="0" y="5"/>
                  </a:cubicBezTo>
                  <a:cubicBezTo>
                    <a:pt x="0" y="2"/>
                    <a:pt x="2" y="0"/>
                    <a:pt x="4" y="0"/>
                  </a:cubicBezTo>
                  <a:cubicBezTo>
                    <a:pt x="7" y="0"/>
                    <a:pt x="9" y="2"/>
                    <a:pt x="9" y="5"/>
                  </a:cubicBezTo>
                  <a:close/>
                  <a:moveTo>
                    <a:pt x="9" y="5"/>
                  </a:moveTo>
                  <a:cubicBezTo>
                    <a:pt x="9" y="5"/>
                    <a:pt x="9" y="5"/>
                    <a:pt x="9" y="5"/>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5" name="Freeform 30"/>
            <p:cNvSpPr>
              <a:spLocks noEditPoints="1"/>
            </p:cNvSpPr>
            <p:nvPr/>
          </p:nvSpPr>
          <p:spPr bwMode="auto">
            <a:xfrm>
              <a:off x="6061075" y="5697538"/>
              <a:ext cx="20638" cy="23812"/>
            </a:xfrm>
            <a:custGeom>
              <a:avLst/>
              <a:gdLst>
                <a:gd name="T0" fmla="*/ 8 w 8"/>
                <a:gd name="T1" fmla="*/ 5 h 9"/>
                <a:gd name="T2" fmla="*/ 4 w 8"/>
                <a:gd name="T3" fmla="*/ 9 h 9"/>
                <a:gd name="T4" fmla="*/ 0 w 8"/>
                <a:gd name="T5" fmla="*/ 5 h 9"/>
                <a:gd name="T6" fmla="*/ 4 w 8"/>
                <a:gd name="T7" fmla="*/ 0 h 9"/>
                <a:gd name="T8" fmla="*/ 8 w 8"/>
                <a:gd name="T9" fmla="*/ 5 h 9"/>
                <a:gd name="T10" fmla="*/ 8 w 8"/>
                <a:gd name="T11" fmla="*/ 5 h 9"/>
                <a:gd name="T12" fmla="*/ 8 w 8"/>
                <a:gd name="T13" fmla="*/ 5 h 9"/>
              </a:gdLst>
              <a:ahLst/>
              <a:cxnLst>
                <a:cxn ang="0">
                  <a:pos x="T0" y="T1"/>
                </a:cxn>
                <a:cxn ang="0">
                  <a:pos x="T2" y="T3"/>
                </a:cxn>
                <a:cxn ang="0">
                  <a:pos x="T4" y="T5"/>
                </a:cxn>
                <a:cxn ang="0">
                  <a:pos x="T6" y="T7"/>
                </a:cxn>
                <a:cxn ang="0">
                  <a:pos x="T8" y="T9"/>
                </a:cxn>
                <a:cxn ang="0">
                  <a:pos x="T10" y="T11"/>
                </a:cxn>
                <a:cxn ang="0">
                  <a:pos x="T12" y="T13"/>
                </a:cxn>
              </a:cxnLst>
              <a:rect l="0" t="0" r="r" b="b"/>
              <a:pathLst>
                <a:path w="8" h="9">
                  <a:moveTo>
                    <a:pt x="8" y="5"/>
                  </a:moveTo>
                  <a:cubicBezTo>
                    <a:pt x="8" y="7"/>
                    <a:pt x="6" y="9"/>
                    <a:pt x="4" y="9"/>
                  </a:cubicBezTo>
                  <a:cubicBezTo>
                    <a:pt x="2" y="9"/>
                    <a:pt x="0" y="7"/>
                    <a:pt x="0" y="5"/>
                  </a:cubicBezTo>
                  <a:cubicBezTo>
                    <a:pt x="0" y="2"/>
                    <a:pt x="2" y="0"/>
                    <a:pt x="4" y="0"/>
                  </a:cubicBezTo>
                  <a:cubicBezTo>
                    <a:pt x="6" y="0"/>
                    <a:pt x="8" y="2"/>
                    <a:pt x="8" y="5"/>
                  </a:cubicBezTo>
                  <a:close/>
                  <a:moveTo>
                    <a:pt x="8" y="5"/>
                  </a:moveTo>
                  <a:cubicBezTo>
                    <a:pt x="8" y="5"/>
                    <a:pt x="8" y="5"/>
                    <a:pt x="8" y="5"/>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6" name="Freeform 31"/>
            <p:cNvSpPr>
              <a:spLocks noEditPoints="1"/>
            </p:cNvSpPr>
            <p:nvPr/>
          </p:nvSpPr>
          <p:spPr bwMode="auto">
            <a:xfrm>
              <a:off x="6110288" y="5697538"/>
              <a:ext cx="23813" cy="23812"/>
            </a:xfrm>
            <a:custGeom>
              <a:avLst/>
              <a:gdLst>
                <a:gd name="T0" fmla="*/ 9 w 9"/>
                <a:gd name="T1" fmla="*/ 5 h 9"/>
                <a:gd name="T2" fmla="*/ 4 w 9"/>
                <a:gd name="T3" fmla="*/ 9 h 9"/>
                <a:gd name="T4" fmla="*/ 0 w 9"/>
                <a:gd name="T5" fmla="*/ 5 h 9"/>
                <a:gd name="T6" fmla="*/ 4 w 9"/>
                <a:gd name="T7" fmla="*/ 0 h 9"/>
                <a:gd name="T8" fmla="*/ 9 w 9"/>
                <a:gd name="T9" fmla="*/ 5 h 9"/>
                <a:gd name="T10" fmla="*/ 9 w 9"/>
                <a:gd name="T11" fmla="*/ 5 h 9"/>
                <a:gd name="T12" fmla="*/ 9 w 9"/>
                <a:gd name="T13" fmla="*/ 5 h 9"/>
              </a:gdLst>
              <a:ahLst/>
              <a:cxnLst>
                <a:cxn ang="0">
                  <a:pos x="T0" y="T1"/>
                </a:cxn>
                <a:cxn ang="0">
                  <a:pos x="T2" y="T3"/>
                </a:cxn>
                <a:cxn ang="0">
                  <a:pos x="T4" y="T5"/>
                </a:cxn>
                <a:cxn ang="0">
                  <a:pos x="T6" y="T7"/>
                </a:cxn>
                <a:cxn ang="0">
                  <a:pos x="T8" y="T9"/>
                </a:cxn>
                <a:cxn ang="0">
                  <a:pos x="T10" y="T11"/>
                </a:cxn>
                <a:cxn ang="0">
                  <a:pos x="T12" y="T13"/>
                </a:cxn>
              </a:cxnLst>
              <a:rect l="0" t="0" r="r" b="b"/>
              <a:pathLst>
                <a:path w="9" h="9">
                  <a:moveTo>
                    <a:pt x="9" y="5"/>
                  </a:moveTo>
                  <a:cubicBezTo>
                    <a:pt x="9" y="7"/>
                    <a:pt x="7" y="9"/>
                    <a:pt x="4" y="9"/>
                  </a:cubicBezTo>
                  <a:cubicBezTo>
                    <a:pt x="2" y="9"/>
                    <a:pt x="0" y="7"/>
                    <a:pt x="0" y="5"/>
                  </a:cubicBezTo>
                  <a:cubicBezTo>
                    <a:pt x="0" y="2"/>
                    <a:pt x="2" y="0"/>
                    <a:pt x="4" y="0"/>
                  </a:cubicBezTo>
                  <a:cubicBezTo>
                    <a:pt x="7" y="0"/>
                    <a:pt x="9" y="2"/>
                    <a:pt x="9" y="5"/>
                  </a:cubicBezTo>
                  <a:close/>
                  <a:moveTo>
                    <a:pt x="9" y="5"/>
                  </a:moveTo>
                  <a:cubicBezTo>
                    <a:pt x="9" y="5"/>
                    <a:pt x="9" y="5"/>
                    <a:pt x="9" y="5"/>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7" name="Freeform 32"/>
            <p:cNvSpPr>
              <a:spLocks noEditPoints="1"/>
            </p:cNvSpPr>
            <p:nvPr/>
          </p:nvSpPr>
          <p:spPr bwMode="auto">
            <a:xfrm>
              <a:off x="6300788" y="5692775"/>
              <a:ext cx="23813" cy="20637"/>
            </a:xfrm>
            <a:custGeom>
              <a:avLst/>
              <a:gdLst>
                <a:gd name="T0" fmla="*/ 9 w 9"/>
                <a:gd name="T1" fmla="*/ 4 h 8"/>
                <a:gd name="T2" fmla="*/ 4 w 9"/>
                <a:gd name="T3" fmla="*/ 8 h 8"/>
                <a:gd name="T4" fmla="*/ 0 w 9"/>
                <a:gd name="T5" fmla="*/ 4 h 8"/>
                <a:gd name="T6" fmla="*/ 4 w 9"/>
                <a:gd name="T7" fmla="*/ 0 h 8"/>
                <a:gd name="T8" fmla="*/ 9 w 9"/>
                <a:gd name="T9" fmla="*/ 4 h 8"/>
                <a:gd name="T10" fmla="*/ 9 w 9"/>
                <a:gd name="T11" fmla="*/ 4 h 8"/>
                <a:gd name="T12" fmla="*/ 9 w 9"/>
                <a:gd name="T13" fmla="*/ 4 h 8"/>
              </a:gdLst>
              <a:ahLst/>
              <a:cxnLst>
                <a:cxn ang="0">
                  <a:pos x="T0" y="T1"/>
                </a:cxn>
                <a:cxn ang="0">
                  <a:pos x="T2" y="T3"/>
                </a:cxn>
                <a:cxn ang="0">
                  <a:pos x="T4" y="T5"/>
                </a:cxn>
                <a:cxn ang="0">
                  <a:pos x="T6" y="T7"/>
                </a:cxn>
                <a:cxn ang="0">
                  <a:pos x="T8" y="T9"/>
                </a:cxn>
                <a:cxn ang="0">
                  <a:pos x="T10" y="T11"/>
                </a:cxn>
                <a:cxn ang="0">
                  <a:pos x="T12" y="T13"/>
                </a:cxn>
              </a:cxnLst>
              <a:rect l="0" t="0" r="r" b="b"/>
              <a:pathLst>
                <a:path w="9" h="8">
                  <a:moveTo>
                    <a:pt x="9" y="4"/>
                  </a:moveTo>
                  <a:cubicBezTo>
                    <a:pt x="9" y="7"/>
                    <a:pt x="7" y="8"/>
                    <a:pt x="4" y="8"/>
                  </a:cubicBezTo>
                  <a:cubicBezTo>
                    <a:pt x="2" y="8"/>
                    <a:pt x="0" y="7"/>
                    <a:pt x="0" y="4"/>
                  </a:cubicBezTo>
                  <a:cubicBezTo>
                    <a:pt x="0" y="2"/>
                    <a:pt x="2" y="0"/>
                    <a:pt x="4" y="0"/>
                  </a:cubicBezTo>
                  <a:cubicBezTo>
                    <a:pt x="7" y="0"/>
                    <a:pt x="9" y="2"/>
                    <a:pt x="9" y="4"/>
                  </a:cubicBezTo>
                  <a:close/>
                  <a:moveTo>
                    <a:pt x="9" y="4"/>
                  </a:moveTo>
                  <a:cubicBezTo>
                    <a:pt x="9" y="4"/>
                    <a:pt x="9" y="4"/>
                    <a:pt x="9" y="4"/>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8" name="Freeform 33"/>
            <p:cNvSpPr>
              <a:spLocks noEditPoints="1"/>
            </p:cNvSpPr>
            <p:nvPr/>
          </p:nvSpPr>
          <p:spPr bwMode="auto">
            <a:xfrm>
              <a:off x="6405563" y="5648325"/>
              <a:ext cx="20638" cy="20637"/>
            </a:xfrm>
            <a:custGeom>
              <a:avLst/>
              <a:gdLst>
                <a:gd name="T0" fmla="*/ 8 w 8"/>
                <a:gd name="T1" fmla="*/ 4 h 8"/>
                <a:gd name="T2" fmla="*/ 4 w 8"/>
                <a:gd name="T3" fmla="*/ 8 h 8"/>
                <a:gd name="T4" fmla="*/ 0 w 8"/>
                <a:gd name="T5" fmla="*/ 4 h 8"/>
                <a:gd name="T6" fmla="*/ 4 w 8"/>
                <a:gd name="T7" fmla="*/ 0 h 8"/>
                <a:gd name="T8" fmla="*/ 8 w 8"/>
                <a:gd name="T9" fmla="*/ 4 h 8"/>
                <a:gd name="T10" fmla="*/ 8 w 8"/>
                <a:gd name="T11" fmla="*/ 4 h 8"/>
                <a:gd name="T12" fmla="*/ 8 w 8"/>
                <a:gd name="T13" fmla="*/ 4 h 8"/>
              </a:gdLst>
              <a:ahLst/>
              <a:cxnLst>
                <a:cxn ang="0">
                  <a:pos x="T0" y="T1"/>
                </a:cxn>
                <a:cxn ang="0">
                  <a:pos x="T2" y="T3"/>
                </a:cxn>
                <a:cxn ang="0">
                  <a:pos x="T4" y="T5"/>
                </a:cxn>
                <a:cxn ang="0">
                  <a:pos x="T6" y="T7"/>
                </a:cxn>
                <a:cxn ang="0">
                  <a:pos x="T8" y="T9"/>
                </a:cxn>
                <a:cxn ang="0">
                  <a:pos x="T10" y="T11"/>
                </a:cxn>
                <a:cxn ang="0">
                  <a:pos x="T12" y="T13"/>
                </a:cxn>
              </a:cxnLst>
              <a:rect l="0" t="0" r="r" b="b"/>
              <a:pathLst>
                <a:path w="8" h="8">
                  <a:moveTo>
                    <a:pt x="8" y="4"/>
                  </a:moveTo>
                  <a:cubicBezTo>
                    <a:pt x="8" y="6"/>
                    <a:pt x="6" y="8"/>
                    <a:pt x="4" y="8"/>
                  </a:cubicBezTo>
                  <a:cubicBezTo>
                    <a:pt x="2" y="8"/>
                    <a:pt x="0" y="6"/>
                    <a:pt x="0" y="4"/>
                  </a:cubicBezTo>
                  <a:cubicBezTo>
                    <a:pt x="0" y="2"/>
                    <a:pt x="2" y="0"/>
                    <a:pt x="4" y="0"/>
                  </a:cubicBezTo>
                  <a:cubicBezTo>
                    <a:pt x="6" y="0"/>
                    <a:pt x="8" y="2"/>
                    <a:pt x="8" y="4"/>
                  </a:cubicBezTo>
                  <a:close/>
                  <a:moveTo>
                    <a:pt x="8" y="4"/>
                  </a:moveTo>
                  <a:cubicBezTo>
                    <a:pt x="8" y="4"/>
                    <a:pt x="8" y="4"/>
                    <a:pt x="8" y="4"/>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9" name="Freeform 34"/>
            <p:cNvSpPr>
              <a:spLocks noEditPoints="1"/>
            </p:cNvSpPr>
            <p:nvPr/>
          </p:nvSpPr>
          <p:spPr bwMode="auto">
            <a:xfrm>
              <a:off x="6453188" y="5648325"/>
              <a:ext cx="23813" cy="20637"/>
            </a:xfrm>
            <a:custGeom>
              <a:avLst/>
              <a:gdLst>
                <a:gd name="T0" fmla="*/ 9 w 9"/>
                <a:gd name="T1" fmla="*/ 4 h 8"/>
                <a:gd name="T2" fmla="*/ 5 w 9"/>
                <a:gd name="T3" fmla="*/ 8 h 8"/>
                <a:gd name="T4" fmla="*/ 0 w 9"/>
                <a:gd name="T5" fmla="*/ 4 h 8"/>
                <a:gd name="T6" fmla="*/ 5 w 9"/>
                <a:gd name="T7" fmla="*/ 0 h 8"/>
                <a:gd name="T8" fmla="*/ 9 w 9"/>
                <a:gd name="T9" fmla="*/ 4 h 8"/>
                <a:gd name="T10" fmla="*/ 9 w 9"/>
                <a:gd name="T11" fmla="*/ 4 h 8"/>
                <a:gd name="T12" fmla="*/ 9 w 9"/>
                <a:gd name="T13" fmla="*/ 4 h 8"/>
              </a:gdLst>
              <a:ahLst/>
              <a:cxnLst>
                <a:cxn ang="0">
                  <a:pos x="T0" y="T1"/>
                </a:cxn>
                <a:cxn ang="0">
                  <a:pos x="T2" y="T3"/>
                </a:cxn>
                <a:cxn ang="0">
                  <a:pos x="T4" y="T5"/>
                </a:cxn>
                <a:cxn ang="0">
                  <a:pos x="T6" y="T7"/>
                </a:cxn>
                <a:cxn ang="0">
                  <a:pos x="T8" y="T9"/>
                </a:cxn>
                <a:cxn ang="0">
                  <a:pos x="T10" y="T11"/>
                </a:cxn>
                <a:cxn ang="0">
                  <a:pos x="T12" y="T13"/>
                </a:cxn>
              </a:cxnLst>
              <a:rect l="0" t="0" r="r" b="b"/>
              <a:pathLst>
                <a:path w="9" h="8">
                  <a:moveTo>
                    <a:pt x="9" y="4"/>
                  </a:moveTo>
                  <a:cubicBezTo>
                    <a:pt x="9" y="6"/>
                    <a:pt x="7" y="8"/>
                    <a:pt x="5" y="8"/>
                  </a:cubicBezTo>
                  <a:cubicBezTo>
                    <a:pt x="2" y="8"/>
                    <a:pt x="0" y="6"/>
                    <a:pt x="0" y="4"/>
                  </a:cubicBezTo>
                  <a:cubicBezTo>
                    <a:pt x="0" y="2"/>
                    <a:pt x="2" y="0"/>
                    <a:pt x="5" y="0"/>
                  </a:cubicBezTo>
                  <a:cubicBezTo>
                    <a:pt x="7" y="0"/>
                    <a:pt x="9" y="2"/>
                    <a:pt x="9" y="4"/>
                  </a:cubicBezTo>
                  <a:close/>
                  <a:moveTo>
                    <a:pt x="9" y="4"/>
                  </a:moveTo>
                  <a:cubicBezTo>
                    <a:pt x="9" y="4"/>
                    <a:pt x="9" y="4"/>
                    <a:pt x="9" y="4"/>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0" name="Freeform 35"/>
            <p:cNvSpPr>
              <a:spLocks noEditPoints="1"/>
            </p:cNvSpPr>
            <p:nvPr/>
          </p:nvSpPr>
          <p:spPr bwMode="auto">
            <a:xfrm>
              <a:off x="6011863" y="5905500"/>
              <a:ext cx="22225" cy="23812"/>
            </a:xfrm>
            <a:custGeom>
              <a:avLst/>
              <a:gdLst>
                <a:gd name="T0" fmla="*/ 9 w 9"/>
                <a:gd name="T1" fmla="*/ 5 h 9"/>
                <a:gd name="T2" fmla="*/ 4 w 9"/>
                <a:gd name="T3" fmla="*/ 9 h 9"/>
                <a:gd name="T4" fmla="*/ 0 w 9"/>
                <a:gd name="T5" fmla="*/ 5 h 9"/>
                <a:gd name="T6" fmla="*/ 4 w 9"/>
                <a:gd name="T7" fmla="*/ 0 h 9"/>
                <a:gd name="T8" fmla="*/ 9 w 9"/>
                <a:gd name="T9" fmla="*/ 5 h 9"/>
                <a:gd name="T10" fmla="*/ 9 w 9"/>
                <a:gd name="T11" fmla="*/ 5 h 9"/>
                <a:gd name="T12" fmla="*/ 9 w 9"/>
                <a:gd name="T13" fmla="*/ 5 h 9"/>
              </a:gdLst>
              <a:ahLst/>
              <a:cxnLst>
                <a:cxn ang="0">
                  <a:pos x="T0" y="T1"/>
                </a:cxn>
                <a:cxn ang="0">
                  <a:pos x="T2" y="T3"/>
                </a:cxn>
                <a:cxn ang="0">
                  <a:pos x="T4" y="T5"/>
                </a:cxn>
                <a:cxn ang="0">
                  <a:pos x="T6" y="T7"/>
                </a:cxn>
                <a:cxn ang="0">
                  <a:pos x="T8" y="T9"/>
                </a:cxn>
                <a:cxn ang="0">
                  <a:pos x="T10" y="T11"/>
                </a:cxn>
                <a:cxn ang="0">
                  <a:pos x="T12" y="T13"/>
                </a:cxn>
              </a:cxnLst>
              <a:rect l="0" t="0" r="r" b="b"/>
              <a:pathLst>
                <a:path w="9" h="9">
                  <a:moveTo>
                    <a:pt x="9" y="5"/>
                  </a:moveTo>
                  <a:cubicBezTo>
                    <a:pt x="9" y="7"/>
                    <a:pt x="7" y="9"/>
                    <a:pt x="4" y="9"/>
                  </a:cubicBezTo>
                  <a:cubicBezTo>
                    <a:pt x="2" y="9"/>
                    <a:pt x="0" y="7"/>
                    <a:pt x="0" y="5"/>
                  </a:cubicBezTo>
                  <a:cubicBezTo>
                    <a:pt x="0" y="2"/>
                    <a:pt x="2" y="0"/>
                    <a:pt x="4" y="0"/>
                  </a:cubicBezTo>
                  <a:cubicBezTo>
                    <a:pt x="7" y="0"/>
                    <a:pt x="9" y="2"/>
                    <a:pt x="9" y="5"/>
                  </a:cubicBezTo>
                  <a:close/>
                  <a:moveTo>
                    <a:pt x="9" y="5"/>
                  </a:moveTo>
                  <a:cubicBezTo>
                    <a:pt x="9" y="5"/>
                    <a:pt x="9" y="5"/>
                    <a:pt x="9" y="5"/>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1" name="Freeform 36"/>
            <p:cNvSpPr>
              <a:spLocks noEditPoints="1"/>
            </p:cNvSpPr>
            <p:nvPr/>
          </p:nvSpPr>
          <p:spPr bwMode="auto">
            <a:xfrm>
              <a:off x="6061075" y="5905500"/>
              <a:ext cx="20638" cy="23812"/>
            </a:xfrm>
            <a:custGeom>
              <a:avLst/>
              <a:gdLst>
                <a:gd name="T0" fmla="*/ 8 w 8"/>
                <a:gd name="T1" fmla="*/ 5 h 9"/>
                <a:gd name="T2" fmla="*/ 4 w 8"/>
                <a:gd name="T3" fmla="*/ 9 h 9"/>
                <a:gd name="T4" fmla="*/ 0 w 8"/>
                <a:gd name="T5" fmla="*/ 5 h 9"/>
                <a:gd name="T6" fmla="*/ 4 w 8"/>
                <a:gd name="T7" fmla="*/ 0 h 9"/>
                <a:gd name="T8" fmla="*/ 8 w 8"/>
                <a:gd name="T9" fmla="*/ 5 h 9"/>
                <a:gd name="T10" fmla="*/ 8 w 8"/>
                <a:gd name="T11" fmla="*/ 5 h 9"/>
                <a:gd name="T12" fmla="*/ 8 w 8"/>
                <a:gd name="T13" fmla="*/ 5 h 9"/>
              </a:gdLst>
              <a:ahLst/>
              <a:cxnLst>
                <a:cxn ang="0">
                  <a:pos x="T0" y="T1"/>
                </a:cxn>
                <a:cxn ang="0">
                  <a:pos x="T2" y="T3"/>
                </a:cxn>
                <a:cxn ang="0">
                  <a:pos x="T4" y="T5"/>
                </a:cxn>
                <a:cxn ang="0">
                  <a:pos x="T6" y="T7"/>
                </a:cxn>
                <a:cxn ang="0">
                  <a:pos x="T8" y="T9"/>
                </a:cxn>
                <a:cxn ang="0">
                  <a:pos x="T10" y="T11"/>
                </a:cxn>
                <a:cxn ang="0">
                  <a:pos x="T12" y="T13"/>
                </a:cxn>
              </a:cxnLst>
              <a:rect l="0" t="0" r="r" b="b"/>
              <a:pathLst>
                <a:path w="8" h="9">
                  <a:moveTo>
                    <a:pt x="8" y="5"/>
                  </a:moveTo>
                  <a:cubicBezTo>
                    <a:pt x="8" y="7"/>
                    <a:pt x="6" y="9"/>
                    <a:pt x="4" y="9"/>
                  </a:cubicBezTo>
                  <a:cubicBezTo>
                    <a:pt x="2" y="9"/>
                    <a:pt x="0" y="7"/>
                    <a:pt x="0" y="5"/>
                  </a:cubicBezTo>
                  <a:cubicBezTo>
                    <a:pt x="0" y="2"/>
                    <a:pt x="2" y="0"/>
                    <a:pt x="4" y="0"/>
                  </a:cubicBezTo>
                  <a:cubicBezTo>
                    <a:pt x="6" y="0"/>
                    <a:pt x="8" y="2"/>
                    <a:pt x="8" y="5"/>
                  </a:cubicBezTo>
                  <a:close/>
                  <a:moveTo>
                    <a:pt x="8" y="5"/>
                  </a:moveTo>
                  <a:cubicBezTo>
                    <a:pt x="8" y="5"/>
                    <a:pt x="8" y="5"/>
                    <a:pt x="8" y="5"/>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2" name="Freeform 37"/>
            <p:cNvSpPr>
              <a:spLocks noEditPoints="1"/>
            </p:cNvSpPr>
            <p:nvPr/>
          </p:nvSpPr>
          <p:spPr bwMode="auto">
            <a:xfrm>
              <a:off x="6429375" y="5495925"/>
              <a:ext cx="20638" cy="22225"/>
            </a:xfrm>
            <a:custGeom>
              <a:avLst/>
              <a:gdLst>
                <a:gd name="T0" fmla="*/ 8 w 8"/>
                <a:gd name="T1" fmla="*/ 5 h 9"/>
                <a:gd name="T2" fmla="*/ 4 w 8"/>
                <a:gd name="T3" fmla="*/ 9 h 9"/>
                <a:gd name="T4" fmla="*/ 0 w 8"/>
                <a:gd name="T5" fmla="*/ 5 h 9"/>
                <a:gd name="T6" fmla="*/ 4 w 8"/>
                <a:gd name="T7" fmla="*/ 0 h 9"/>
                <a:gd name="T8" fmla="*/ 8 w 8"/>
                <a:gd name="T9" fmla="*/ 5 h 9"/>
                <a:gd name="T10" fmla="*/ 8 w 8"/>
                <a:gd name="T11" fmla="*/ 5 h 9"/>
                <a:gd name="T12" fmla="*/ 8 w 8"/>
                <a:gd name="T13" fmla="*/ 5 h 9"/>
              </a:gdLst>
              <a:ahLst/>
              <a:cxnLst>
                <a:cxn ang="0">
                  <a:pos x="T0" y="T1"/>
                </a:cxn>
                <a:cxn ang="0">
                  <a:pos x="T2" y="T3"/>
                </a:cxn>
                <a:cxn ang="0">
                  <a:pos x="T4" y="T5"/>
                </a:cxn>
                <a:cxn ang="0">
                  <a:pos x="T6" y="T7"/>
                </a:cxn>
                <a:cxn ang="0">
                  <a:pos x="T8" y="T9"/>
                </a:cxn>
                <a:cxn ang="0">
                  <a:pos x="T10" y="T11"/>
                </a:cxn>
                <a:cxn ang="0">
                  <a:pos x="T12" y="T13"/>
                </a:cxn>
              </a:cxnLst>
              <a:rect l="0" t="0" r="r" b="b"/>
              <a:pathLst>
                <a:path w="8" h="9">
                  <a:moveTo>
                    <a:pt x="8" y="5"/>
                  </a:moveTo>
                  <a:cubicBezTo>
                    <a:pt x="8" y="7"/>
                    <a:pt x="7" y="9"/>
                    <a:pt x="4" y="9"/>
                  </a:cubicBezTo>
                  <a:cubicBezTo>
                    <a:pt x="2" y="9"/>
                    <a:pt x="0" y="7"/>
                    <a:pt x="0" y="5"/>
                  </a:cubicBezTo>
                  <a:cubicBezTo>
                    <a:pt x="0" y="2"/>
                    <a:pt x="2" y="0"/>
                    <a:pt x="4" y="0"/>
                  </a:cubicBezTo>
                  <a:cubicBezTo>
                    <a:pt x="7" y="0"/>
                    <a:pt x="8" y="2"/>
                    <a:pt x="8" y="5"/>
                  </a:cubicBezTo>
                  <a:close/>
                  <a:moveTo>
                    <a:pt x="8" y="5"/>
                  </a:moveTo>
                  <a:cubicBezTo>
                    <a:pt x="8" y="5"/>
                    <a:pt x="8" y="5"/>
                    <a:pt x="8" y="5"/>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3" name="Freeform 38"/>
            <p:cNvSpPr>
              <a:spLocks noEditPoints="1"/>
            </p:cNvSpPr>
            <p:nvPr/>
          </p:nvSpPr>
          <p:spPr bwMode="auto">
            <a:xfrm>
              <a:off x="5956300" y="5453063"/>
              <a:ext cx="566738" cy="555625"/>
            </a:xfrm>
            <a:custGeom>
              <a:avLst/>
              <a:gdLst>
                <a:gd name="T0" fmla="*/ 212 w 217"/>
                <a:gd name="T1" fmla="*/ 54 h 211"/>
                <a:gd name="T2" fmla="*/ 158 w 217"/>
                <a:gd name="T3" fmla="*/ 54 h 211"/>
                <a:gd name="T4" fmla="*/ 154 w 217"/>
                <a:gd name="T5" fmla="*/ 59 h 211"/>
                <a:gd name="T6" fmla="*/ 154 w 217"/>
                <a:gd name="T7" fmla="*/ 108 h 211"/>
                <a:gd name="T8" fmla="*/ 76 w 217"/>
                <a:gd name="T9" fmla="*/ 108 h 211"/>
                <a:gd name="T10" fmla="*/ 72 w 217"/>
                <a:gd name="T11" fmla="*/ 113 h 211"/>
                <a:gd name="T12" fmla="*/ 72 w 217"/>
                <a:gd name="T13" fmla="*/ 178 h 211"/>
                <a:gd name="T14" fmla="*/ 76 w 217"/>
                <a:gd name="T15" fmla="*/ 182 h 211"/>
                <a:gd name="T16" fmla="*/ 132 w 217"/>
                <a:gd name="T17" fmla="*/ 182 h 211"/>
                <a:gd name="T18" fmla="*/ 132 w 217"/>
                <a:gd name="T19" fmla="*/ 203 h 211"/>
                <a:gd name="T20" fmla="*/ 8 w 217"/>
                <a:gd name="T21" fmla="*/ 203 h 211"/>
                <a:gd name="T22" fmla="*/ 8 w 217"/>
                <a:gd name="T23" fmla="*/ 9 h 211"/>
                <a:gd name="T24" fmla="*/ 132 w 217"/>
                <a:gd name="T25" fmla="*/ 9 h 211"/>
                <a:gd name="T26" fmla="*/ 132 w 217"/>
                <a:gd name="T27" fmla="*/ 78 h 211"/>
                <a:gd name="T28" fmla="*/ 136 w 217"/>
                <a:gd name="T29" fmla="*/ 82 h 211"/>
                <a:gd name="T30" fmla="*/ 141 w 217"/>
                <a:gd name="T31" fmla="*/ 78 h 211"/>
                <a:gd name="T32" fmla="*/ 141 w 217"/>
                <a:gd name="T33" fmla="*/ 5 h 211"/>
                <a:gd name="T34" fmla="*/ 136 w 217"/>
                <a:gd name="T35" fmla="*/ 0 h 211"/>
                <a:gd name="T36" fmla="*/ 4 w 217"/>
                <a:gd name="T37" fmla="*/ 0 h 211"/>
                <a:gd name="T38" fmla="*/ 0 w 217"/>
                <a:gd name="T39" fmla="*/ 5 h 211"/>
                <a:gd name="T40" fmla="*/ 0 w 217"/>
                <a:gd name="T41" fmla="*/ 207 h 211"/>
                <a:gd name="T42" fmla="*/ 4 w 217"/>
                <a:gd name="T43" fmla="*/ 211 h 211"/>
                <a:gd name="T44" fmla="*/ 136 w 217"/>
                <a:gd name="T45" fmla="*/ 211 h 211"/>
                <a:gd name="T46" fmla="*/ 141 w 217"/>
                <a:gd name="T47" fmla="*/ 207 h 211"/>
                <a:gd name="T48" fmla="*/ 141 w 217"/>
                <a:gd name="T49" fmla="*/ 182 h 211"/>
                <a:gd name="T50" fmla="*/ 188 w 217"/>
                <a:gd name="T51" fmla="*/ 182 h 211"/>
                <a:gd name="T52" fmla="*/ 193 w 217"/>
                <a:gd name="T53" fmla="*/ 178 h 211"/>
                <a:gd name="T54" fmla="*/ 193 w 217"/>
                <a:gd name="T55" fmla="*/ 137 h 211"/>
                <a:gd name="T56" fmla="*/ 212 w 217"/>
                <a:gd name="T57" fmla="*/ 137 h 211"/>
                <a:gd name="T58" fmla="*/ 217 w 217"/>
                <a:gd name="T59" fmla="*/ 133 h 211"/>
                <a:gd name="T60" fmla="*/ 217 w 217"/>
                <a:gd name="T61" fmla="*/ 59 h 211"/>
                <a:gd name="T62" fmla="*/ 212 w 217"/>
                <a:gd name="T63" fmla="*/ 54 h 211"/>
                <a:gd name="T64" fmla="*/ 173 w 217"/>
                <a:gd name="T65" fmla="*/ 117 h 211"/>
                <a:gd name="T66" fmla="*/ 132 w 217"/>
                <a:gd name="T67" fmla="*/ 140 h 211"/>
                <a:gd name="T68" fmla="*/ 91 w 217"/>
                <a:gd name="T69" fmla="*/ 117 h 211"/>
                <a:gd name="T70" fmla="*/ 173 w 217"/>
                <a:gd name="T71" fmla="*/ 117 h 211"/>
                <a:gd name="T72" fmla="*/ 184 w 217"/>
                <a:gd name="T73" fmla="*/ 174 h 211"/>
                <a:gd name="T74" fmla="*/ 80 w 217"/>
                <a:gd name="T75" fmla="*/ 174 h 211"/>
                <a:gd name="T76" fmla="*/ 80 w 217"/>
                <a:gd name="T77" fmla="*/ 120 h 211"/>
                <a:gd name="T78" fmla="*/ 130 w 217"/>
                <a:gd name="T79" fmla="*/ 149 h 211"/>
                <a:gd name="T80" fmla="*/ 132 w 217"/>
                <a:gd name="T81" fmla="*/ 150 h 211"/>
                <a:gd name="T82" fmla="*/ 134 w 217"/>
                <a:gd name="T83" fmla="*/ 149 h 211"/>
                <a:gd name="T84" fmla="*/ 184 w 217"/>
                <a:gd name="T85" fmla="*/ 120 h 211"/>
                <a:gd name="T86" fmla="*/ 184 w 217"/>
                <a:gd name="T87" fmla="*/ 174 h 211"/>
                <a:gd name="T88" fmla="*/ 208 w 217"/>
                <a:gd name="T89" fmla="*/ 129 h 211"/>
                <a:gd name="T90" fmla="*/ 193 w 217"/>
                <a:gd name="T91" fmla="*/ 129 h 211"/>
                <a:gd name="T92" fmla="*/ 193 w 217"/>
                <a:gd name="T93" fmla="*/ 113 h 211"/>
                <a:gd name="T94" fmla="*/ 188 w 217"/>
                <a:gd name="T95" fmla="*/ 108 h 211"/>
                <a:gd name="T96" fmla="*/ 162 w 217"/>
                <a:gd name="T97" fmla="*/ 108 h 211"/>
                <a:gd name="T98" fmla="*/ 162 w 217"/>
                <a:gd name="T99" fmla="*/ 63 h 211"/>
                <a:gd name="T100" fmla="*/ 208 w 217"/>
                <a:gd name="T101" fmla="*/ 63 h 211"/>
                <a:gd name="T102" fmla="*/ 208 w 217"/>
                <a:gd name="T103" fmla="*/ 129 h 211"/>
                <a:gd name="T104" fmla="*/ 208 w 217"/>
                <a:gd name="T105" fmla="*/ 129 h 211"/>
                <a:gd name="T106" fmla="*/ 208 w 217"/>
                <a:gd name="T107" fmla="*/ 129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17" h="211">
                  <a:moveTo>
                    <a:pt x="212" y="54"/>
                  </a:moveTo>
                  <a:cubicBezTo>
                    <a:pt x="158" y="54"/>
                    <a:pt x="158" y="54"/>
                    <a:pt x="158" y="54"/>
                  </a:cubicBezTo>
                  <a:cubicBezTo>
                    <a:pt x="156" y="54"/>
                    <a:pt x="154" y="56"/>
                    <a:pt x="154" y="59"/>
                  </a:cubicBezTo>
                  <a:cubicBezTo>
                    <a:pt x="154" y="108"/>
                    <a:pt x="154" y="108"/>
                    <a:pt x="154" y="108"/>
                  </a:cubicBezTo>
                  <a:cubicBezTo>
                    <a:pt x="76" y="108"/>
                    <a:pt x="76" y="108"/>
                    <a:pt x="76" y="108"/>
                  </a:cubicBezTo>
                  <a:cubicBezTo>
                    <a:pt x="74" y="108"/>
                    <a:pt x="72" y="110"/>
                    <a:pt x="72" y="113"/>
                  </a:cubicBezTo>
                  <a:cubicBezTo>
                    <a:pt x="72" y="178"/>
                    <a:pt x="72" y="178"/>
                    <a:pt x="72" y="178"/>
                  </a:cubicBezTo>
                  <a:cubicBezTo>
                    <a:pt x="72" y="181"/>
                    <a:pt x="74" y="182"/>
                    <a:pt x="76" y="182"/>
                  </a:cubicBezTo>
                  <a:cubicBezTo>
                    <a:pt x="132" y="182"/>
                    <a:pt x="132" y="182"/>
                    <a:pt x="132" y="182"/>
                  </a:cubicBezTo>
                  <a:cubicBezTo>
                    <a:pt x="132" y="203"/>
                    <a:pt x="132" y="203"/>
                    <a:pt x="132" y="203"/>
                  </a:cubicBezTo>
                  <a:cubicBezTo>
                    <a:pt x="8" y="203"/>
                    <a:pt x="8" y="203"/>
                    <a:pt x="8" y="203"/>
                  </a:cubicBezTo>
                  <a:cubicBezTo>
                    <a:pt x="8" y="9"/>
                    <a:pt x="8" y="9"/>
                    <a:pt x="8" y="9"/>
                  </a:cubicBezTo>
                  <a:cubicBezTo>
                    <a:pt x="132" y="9"/>
                    <a:pt x="132" y="9"/>
                    <a:pt x="132" y="9"/>
                  </a:cubicBezTo>
                  <a:cubicBezTo>
                    <a:pt x="132" y="78"/>
                    <a:pt x="132" y="78"/>
                    <a:pt x="132" y="78"/>
                  </a:cubicBezTo>
                  <a:cubicBezTo>
                    <a:pt x="132" y="80"/>
                    <a:pt x="134" y="82"/>
                    <a:pt x="136" y="82"/>
                  </a:cubicBezTo>
                  <a:cubicBezTo>
                    <a:pt x="139" y="82"/>
                    <a:pt x="141" y="80"/>
                    <a:pt x="141" y="78"/>
                  </a:cubicBezTo>
                  <a:cubicBezTo>
                    <a:pt x="141" y="5"/>
                    <a:pt x="141" y="5"/>
                    <a:pt x="141" y="5"/>
                  </a:cubicBezTo>
                  <a:cubicBezTo>
                    <a:pt x="141" y="2"/>
                    <a:pt x="139" y="0"/>
                    <a:pt x="136" y="0"/>
                  </a:cubicBezTo>
                  <a:cubicBezTo>
                    <a:pt x="4" y="0"/>
                    <a:pt x="4" y="0"/>
                    <a:pt x="4" y="0"/>
                  </a:cubicBezTo>
                  <a:cubicBezTo>
                    <a:pt x="1" y="0"/>
                    <a:pt x="0" y="2"/>
                    <a:pt x="0" y="5"/>
                  </a:cubicBezTo>
                  <a:cubicBezTo>
                    <a:pt x="0" y="207"/>
                    <a:pt x="0" y="207"/>
                    <a:pt x="0" y="207"/>
                  </a:cubicBezTo>
                  <a:cubicBezTo>
                    <a:pt x="0" y="210"/>
                    <a:pt x="1" y="211"/>
                    <a:pt x="4" y="211"/>
                  </a:cubicBezTo>
                  <a:cubicBezTo>
                    <a:pt x="136" y="211"/>
                    <a:pt x="136" y="211"/>
                    <a:pt x="136" y="211"/>
                  </a:cubicBezTo>
                  <a:cubicBezTo>
                    <a:pt x="139" y="211"/>
                    <a:pt x="141" y="210"/>
                    <a:pt x="141" y="207"/>
                  </a:cubicBezTo>
                  <a:cubicBezTo>
                    <a:pt x="141" y="182"/>
                    <a:pt x="141" y="182"/>
                    <a:pt x="141" y="182"/>
                  </a:cubicBezTo>
                  <a:cubicBezTo>
                    <a:pt x="188" y="182"/>
                    <a:pt x="188" y="182"/>
                    <a:pt x="188" y="182"/>
                  </a:cubicBezTo>
                  <a:cubicBezTo>
                    <a:pt x="191" y="182"/>
                    <a:pt x="193" y="181"/>
                    <a:pt x="193" y="178"/>
                  </a:cubicBezTo>
                  <a:cubicBezTo>
                    <a:pt x="193" y="137"/>
                    <a:pt x="193" y="137"/>
                    <a:pt x="193" y="137"/>
                  </a:cubicBezTo>
                  <a:cubicBezTo>
                    <a:pt x="212" y="137"/>
                    <a:pt x="212" y="137"/>
                    <a:pt x="212" y="137"/>
                  </a:cubicBezTo>
                  <a:cubicBezTo>
                    <a:pt x="215" y="137"/>
                    <a:pt x="217" y="135"/>
                    <a:pt x="217" y="133"/>
                  </a:cubicBezTo>
                  <a:cubicBezTo>
                    <a:pt x="217" y="59"/>
                    <a:pt x="217" y="59"/>
                    <a:pt x="217" y="59"/>
                  </a:cubicBezTo>
                  <a:cubicBezTo>
                    <a:pt x="217" y="56"/>
                    <a:pt x="215" y="54"/>
                    <a:pt x="212" y="54"/>
                  </a:cubicBezTo>
                  <a:close/>
                  <a:moveTo>
                    <a:pt x="173" y="117"/>
                  </a:moveTo>
                  <a:cubicBezTo>
                    <a:pt x="132" y="140"/>
                    <a:pt x="132" y="140"/>
                    <a:pt x="132" y="140"/>
                  </a:cubicBezTo>
                  <a:cubicBezTo>
                    <a:pt x="91" y="117"/>
                    <a:pt x="91" y="117"/>
                    <a:pt x="91" y="117"/>
                  </a:cubicBezTo>
                  <a:lnTo>
                    <a:pt x="173" y="117"/>
                  </a:lnTo>
                  <a:close/>
                  <a:moveTo>
                    <a:pt x="184" y="174"/>
                  </a:moveTo>
                  <a:cubicBezTo>
                    <a:pt x="80" y="174"/>
                    <a:pt x="80" y="174"/>
                    <a:pt x="80" y="174"/>
                  </a:cubicBezTo>
                  <a:cubicBezTo>
                    <a:pt x="80" y="120"/>
                    <a:pt x="80" y="120"/>
                    <a:pt x="80" y="120"/>
                  </a:cubicBezTo>
                  <a:cubicBezTo>
                    <a:pt x="130" y="149"/>
                    <a:pt x="130" y="149"/>
                    <a:pt x="130" y="149"/>
                  </a:cubicBezTo>
                  <a:cubicBezTo>
                    <a:pt x="131" y="149"/>
                    <a:pt x="132" y="150"/>
                    <a:pt x="132" y="150"/>
                  </a:cubicBezTo>
                  <a:cubicBezTo>
                    <a:pt x="133" y="150"/>
                    <a:pt x="134" y="149"/>
                    <a:pt x="134" y="149"/>
                  </a:cubicBezTo>
                  <a:cubicBezTo>
                    <a:pt x="184" y="120"/>
                    <a:pt x="184" y="120"/>
                    <a:pt x="184" y="120"/>
                  </a:cubicBezTo>
                  <a:lnTo>
                    <a:pt x="184" y="174"/>
                  </a:lnTo>
                  <a:close/>
                  <a:moveTo>
                    <a:pt x="208" y="129"/>
                  </a:moveTo>
                  <a:cubicBezTo>
                    <a:pt x="193" y="129"/>
                    <a:pt x="193" y="129"/>
                    <a:pt x="193" y="129"/>
                  </a:cubicBezTo>
                  <a:cubicBezTo>
                    <a:pt x="193" y="113"/>
                    <a:pt x="193" y="113"/>
                    <a:pt x="193" y="113"/>
                  </a:cubicBezTo>
                  <a:cubicBezTo>
                    <a:pt x="193" y="110"/>
                    <a:pt x="191" y="108"/>
                    <a:pt x="188" y="108"/>
                  </a:cubicBezTo>
                  <a:cubicBezTo>
                    <a:pt x="162" y="108"/>
                    <a:pt x="162" y="108"/>
                    <a:pt x="162" y="108"/>
                  </a:cubicBezTo>
                  <a:cubicBezTo>
                    <a:pt x="162" y="63"/>
                    <a:pt x="162" y="63"/>
                    <a:pt x="162" y="63"/>
                  </a:cubicBezTo>
                  <a:cubicBezTo>
                    <a:pt x="208" y="63"/>
                    <a:pt x="208" y="63"/>
                    <a:pt x="208" y="63"/>
                  </a:cubicBezTo>
                  <a:lnTo>
                    <a:pt x="208" y="129"/>
                  </a:lnTo>
                  <a:close/>
                  <a:moveTo>
                    <a:pt x="208" y="129"/>
                  </a:moveTo>
                  <a:cubicBezTo>
                    <a:pt x="208" y="129"/>
                    <a:pt x="208" y="129"/>
                    <a:pt x="208" y="129"/>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4" name="Freeform 39"/>
            <p:cNvSpPr>
              <a:spLocks noEditPoints="1"/>
            </p:cNvSpPr>
            <p:nvPr/>
          </p:nvSpPr>
          <p:spPr bwMode="auto">
            <a:xfrm>
              <a:off x="6005513" y="5573713"/>
              <a:ext cx="96838" cy="95250"/>
            </a:xfrm>
            <a:custGeom>
              <a:avLst/>
              <a:gdLst>
                <a:gd name="T0" fmla="*/ 18 w 37"/>
                <a:gd name="T1" fmla="*/ 0 h 36"/>
                <a:gd name="T2" fmla="*/ 0 w 37"/>
                <a:gd name="T3" fmla="*/ 18 h 36"/>
                <a:gd name="T4" fmla="*/ 18 w 37"/>
                <a:gd name="T5" fmla="*/ 36 h 36"/>
                <a:gd name="T6" fmla="*/ 37 w 37"/>
                <a:gd name="T7" fmla="*/ 18 h 36"/>
                <a:gd name="T8" fmla="*/ 18 w 37"/>
                <a:gd name="T9" fmla="*/ 0 h 36"/>
                <a:gd name="T10" fmla="*/ 18 w 37"/>
                <a:gd name="T11" fmla="*/ 28 h 36"/>
                <a:gd name="T12" fmla="*/ 9 w 37"/>
                <a:gd name="T13" fmla="*/ 18 h 36"/>
                <a:gd name="T14" fmla="*/ 18 w 37"/>
                <a:gd name="T15" fmla="*/ 9 h 36"/>
                <a:gd name="T16" fmla="*/ 28 w 37"/>
                <a:gd name="T17" fmla="*/ 18 h 36"/>
                <a:gd name="T18" fmla="*/ 18 w 37"/>
                <a:gd name="T19" fmla="*/ 28 h 36"/>
                <a:gd name="T20" fmla="*/ 18 w 37"/>
                <a:gd name="T21" fmla="*/ 28 h 36"/>
                <a:gd name="T22" fmla="*/ 18 w 37"/>
                <a:gd name="T23" fmla="*/ 28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36">
                  <a:moveTo>
                    <a:pt x="18" y="0"/>
                  </a:moveTo>
                  <a:cubicBezTo>
                    <a:pt x="9" y="0"/>
                    <a:pt x="0" y="8"/>
                    <a:pt x="0" y="18"/>
                  </a:cubicBezTo>
                  <a:cubicBezTo>
                    <a:pt x="0" y="28"/>
                    <a:pt x="9" y="36"/>
                    <a:pt x="18" y="36"/>
                  </a:cubicBezTo>
                  <a:cubicBezTo>
                    <a:pt x="28" y="36"/>
                    <a:pt x="37" y="28"/>
                    <a:pt x="37" y="18"/>
                  </a:cubicBezTo>
                  <a:cubicBezTo>
                    <a:pt x="37" y="8"/>
                    <a:pt x="28" y="0"/>
                    <a:pt x="18" y="0"/>
                  </a:cubicBezTo>
                  <a:close/>
                  <a:moveTo>
                    <a:pt x="18" y="28"/>
                  </a:moveTo>
                  <a:cubicBezTo>
                    <a:pt x="13" y="28"/>
                    <a:pt x="9" y="23"/>
                    <a:pt x="9" y="18"/>
                  </a:cubicBezTo>
                  <a:cubicBezTo>
                    <a:pt x="9" y="13"/>
                    <a:pt x="13" y="9"/>
                    <a:pt x="18" y="9"/>
                  </a:cubicBezTo>
                  <a:cubicBezTo>
                    <a:pt x="24" y="9"/>
                    <a:pt x="28" y="13"/>
                    <a:pt x="28" y="18"/>
                  </a:cubicBezTo>
                  <a:cubicBezTo>
                    <a:pt x="28" y="23"/>
                    <a:pt x="24" y="28"/>
                    <a:pt x="18" y="28"/>
                  </a:cubicBezTo>
                  <a:close/>
                  <a:moveTo>
                    <a:pt x="18" y="28"/>
                  </a:moveTo>
                  <a:cubicBezTo>
                    <a:pt x="18" y="28"/>
                    <a:pt x="18" y="28"/>
                    <a:pt x="18" y="2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5" name="Freeform 40"/>
            <p:cNvSpPr>
              <a:spLocks noEditPoints="1"/>
            </p:cNvSpPr>
            <p:nvPr/>
          </p:nvSpPr>
          <p:spPr bwMode="auto">
            <a:xfrm>
              <a:off x="6357938" y="5453063"/>
              <a:ext cx="165100" cy="107950"/>
            </a:xfrm>
            <a:custGeom>
              <a:avLst/>
              <a:gdLst>
                <a:gd name="T0" fmla="*/ 58 w 63"/>
                <a:gd name="T1" fmla="*/ 0 h 41"/>
                <a:gd name="T2" fmla="*/ 4 w 63"/>
                <a:gd name="T3" fmla="*/ 0 h 41"/>
                <a:gd name="T4" fmla="*/ 0 w 63"/>
                <a:gd name="T5" fmla="*/ 5 h 41"/>
                <a:gd name="T6" fmla="*/ 0 w 63"/>
                <a:gd name="T7" fmla="*/ 37 h 41"/>
                <a:gd name="T8" fmla="*/ 4 w 63"/>
                <a:gd name="T9" fmla="*/ 41 h 41"/>
                <a:gd name="T10" fmla="*/ 58 w 63"/>
                <a:gd name="T11" fmla="*/ 41 h 41"/>
                <a:gd name="T12" fmla="*/ 63 w 63"/>
                <a:gd name="T13" fmla="*/ 37 h 41"/>
                <a:gd name="T14" fmla="*/ 63 w 63"/>
                <a:gd name="T15" fmla="*/ 5 h 41"/>
                <a:gd name="T16" fmla="*/ 58 w 63"/>
                <a:gd name="T17" fmla="*/ 0 h 41"/>
                <a:gd name="T18" fmla="*/ 54 w 63"/>
                <a:gd name="T19" fmla="*/ 32 h 41"/>
                <a:gd name="T20" fmla="*/ 8 w 63"/>
                <a:gd name="T21" fmla="*/ 32 h 41"/>
                <a:gd name="T22" fmla="*/ 8 w 63"/>
                <a:gd name="T23" fmla="*/ 9 h 41"/>
                <a:gd name="T24" fmla="*/ 54 w 63"/>
                <a:gd name="T25" fmla="*/ 9 h 41"/>
                <a:gd name="T26" fmla="*/ 54 w 63"/>
                <a:gd name="T27" fmla="*/ 32 h 41"/>
                <a:gd name="T28" fmla="*/ 54 w 63"/>
                <a:gd name="T29" fmla="*/ 32 h 41"/>
                <a:gd name="T30" fmla="*/ 54 w 63"/>
                <a:gd name="T31" fmla="*/ 32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3" h="41">
                  <a:moveTo>
                    <a:pt x="58" y="0"/>
                  </a:moveTo>
                  <a:cubicBezTo>
                    <a:pt x="4" y="0"/>
                    <a:pt x="4" y="0"/>
                    <a:pt x="4" y="0"/>
                  </a:cubicBezTo>
                  <a:cubicBezTo>
                    <a:pt x="2" y="0"/>
                    <a:pt x="0" y="2"/>
                    <a:pt x="0" y="5"/>
                  </a:cubicBezTo>
                  <a:cubicBezTo>
                    <a:pt x="0" y="37"/>
                    <a:pt x="0" y="37"/>
                    <a:pt x="0" y="37"/>
                  </a:cubicBezTo>
                  <a:cubicBezTo>
                    <a:pt x="0" y="39"/>
                    <a:pt x="2" y="41"/>
                    <a:pt x="4" y="41"/>
                  </a:cubicBezTo>
                  <a:cubicBezTo>
                    <a:pt x="58" y="41"/>
                    <a:pt x="58" y="41"/>
                    <a:pt x="58" y="41"/>
                  </a:cubicBezTo>
                  <a:cubicBezTo>
                    <a:pt x="61" y="41"/>
                    <a:pt x="63" y="39"/>
                    <a:pt x="63" y="37"/>
                  </a:cubicBezTo>
                  <a:cubicBezTo>
                    <a:pt x="63" y="5"/>
                    <a:pt x="63" y="5"/>
                    <a:pt x="63" y="5"/>
                  </a:cubicBezTo>
                  <a:cubicBezTo>
                    <a:pt x="63" y="2"/>
                    <a:pt x="61" y="0"/>
                    <a:pt x="58" y="0"/>
                  </a:cubicBezTo>
                  <a:close/>
                  <a:moveTo>
                    <a:pt x="54" y="32"/>
                  </a:moveTo>
                  <a:cubicBezTo>
                    <a:pt x="8" y="32"/>
                    <a:pt x="8" y="32"/>
                    <a:pt x="8" y="32"/>
                  </a:cubicBezTo>
                  <a:cubicBezTo>
                    <a:pt x="8" y="9"/>
                    <a:pt x="8" y="9"/>
                    <a:pt x="8" y="9"/>
                  </a:cubicBezTo>
                  <a:cubicBezTo>
                    <a:pt x="54" y="9"/>
                    <a:pt x="54" y="9"/>
                    <a:pt x="54" y="9"/>
                  </a:cubicBezTo>
                  <a:lnTo>
                    <a:pt x="54" y="32"/>
                  </a:lnTo>
                  <a:close/>
                  <a:moveTo>
                    <a:pt x="54" y="32"/>
                  </a:moveTo>
                  <a:cubicBezTo>
                    <a:pt x="54" y="32"/>
                    <a:pt x="54" y="32"/>
                    <a:pt x="54" y="32"/>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6" name="Freeform 41"/>
            <p:cNvSpPr>
              <a:spLocks noEditPoints="1"/>
            </p:cNvSpPr>
            <p:nvPr/>
          </p:nvSpPr>
          <p:spPr bwMode="auto">
            <a:xfrm>
              <a:off x="6005513" y="5524500"/>
              <a:ext cx="258763" cy="20637"/>
            </a:xfrm>
            <a:custGeom>
              <a:avLst/>
              <a:gdLst>
                <a:gd name="T0" fmla="*/ 95 w 99"/>
                <a:gd name="T1" fmla="*/ 0 h 8"/>
                <a:gd name="T2" fmla="*/ 4 w 99"/>
                <a:gd name="T3" fmla="*/ 0 h 8"/>
                <a:gd name="T4" fmla="*/ 0 w 99"/>
                <a:gd name="T5" fmla="*/ 4 h 8"/>
                <a:gd name="T6" fmla="*/ 4 w 99"/>
                <a:gd name="T7" fmla="*/ 8 h 8"/>
                <a:gd name="T8" fmla="*/ 95 w 99"/>
                <a:gd name="T9" fmla="*/ 8 h 8"/>
                <a:gd name="T10" fmla="*/ 99 w 99"/>
                <a:gd name="T11" fmla="*/ 4 h 8"/>
                <a:gd name="T12" fmla="*/ 95 w 99"/>
                <a:gd name="T13" fmla="*/ 0 h 8"/>
                <a:gd name="T14" fmla="*/ 95 w 99"/>
                <a:gd name="T15" fmla="*/ 0 h 8"/>
                <a:gd name="T16" fmla="*/ 95 w 99"/>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9" h="8">
                  <a:moveTo>
                    <a:pt x="95" y="0"/>
                  </a:moveTo>
                  <a:cubicBezTo>
                    <a:pt x="4" y="0"/>
                    <a:pt x="4" y="0"/>
                    <a:pt x="4" y="0"/>
                  </a:cubicBezTo>
                  <a:cubicBezTo>
                    <a:pt x="2" y="0"/>
                    <a:pt x="0" y="2"/>
                    <a:pt x="0" y="4"/>
                  </a:cubicBezTo>
                  <a:cubicBezTo>
                    <a:pt x="0" y="6"/>
                    <a:pt x="2" y="8"/>
                    <a:pt x="4" y="8"/>
                  </a:cubicBezTo>
                  <a:cubicBezTo>
                    <a:pt x="95" y="8"/>
                    <a:pt x="95" y="8"/>
                    <a:pt x="95" y="8"/>
                  </a:cubicBezTo>
                  <a:cubicBezTo>
                    <a:pt x="98" y="8"/>
                    <a:pt x="99" y="6"/>
                    <a:pt x="99" y="4"/>
                  </a:cubicBezTo>
                  <a:cubicBezTo>
                    <a:pt x="99" y="2"/>
                    <a:pt x="98" y="0"/>
                    <a:pt x="95" y="0"/>
                  </a:cubicBezTo>
                  <a:close/>
                  <a:moveTo>
                    <a:pt x="95" y="0"/>
                  </a:moveTo>
                  <a:cubicBezTo>
                    <a:pt x="95" y="0"/>
                    <a:pt x="95" y="0"/>
                    <a:pt x="95"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grpSp>
      <p:grpSp>
        <p:nvGrpSpPr>
          <p:cNvPr id="19" name="Group 1"/>
          <p:cNvGrpSpPr/>
          <p:nvPr/>
        </p:nvGrpSpPr>
        <p:grpSpPr>
          <a:xfrm>
            <a:off x="2803594" y="2134676"/>
            <a:ext cx="555557" cy="427037"/>
            <a:chOff x="4391094" y="2953191"/>
            <a:chExt cx="555557" cy="427037"/>
          </a:xfrm>
        </p:grpSpPr>
        <p:sp>
          <p:nvSpPr>
            <p:cNvPr id="20" name="Freeform 14"/>
            <p:cNvSpPr>
              <a:spLocks noEditPoints="1"/>
            </p:cNvSpPr>
            <p:nvPr/>
          </p:nvSpPr>
          <p:spPr bwMode="auto">
            <a:xfrm>
              <a:off x="4535818" y="3140516"/>
              <a:ext cx="23343" cy="22225"/>
            </a:xfrm>
            <a:custGeom>
              <a:avLst/>
              <a:gdLst>
                <a:gd name="T0" fmla="*/ 9 w 9"/>
                <a:gd name="T1" fmla="*/ 4 h 8"/>
                <a:gd name="T2" fmla="*/ 4 w 9"/>
                <a:gd name="T3" fmla="*/ 8 h 8"/>
                <a:gd name="T4" fmla="*/ 0 w 9"/>
                <a:gd name="T5" fmla="*/ 4 h 8"/>
                <a:gd name="T6" fmla="*/ 4 w 9"/>
                <a:gd name="T7" fmla="*/ 0 h 8"/>
                <a:gd name="T8" fmla="*/ 9 w 9"/>
                <a:gd name="T9" fmla="*/ 4 h 8"/>
                <a:gd name="T10" fmla="*/ 9 w 9"/>
                <a:gd name="T11" fmla="*/ 4 h 8"/>
                <a:gd name="T12" fmla="*/ 9 w 9"/>
                <a:gd name="T13" fmla="*/ 4 h 8"/>
              </a:gdLst>
              <a:ahLst/>
              <a:cxnLst>
                <a:cxn ang="0">
                  <a:pos x="T0" y="T1"/>
                </a:cxn>
                <a:cxn ang="0">
                  <a:pos x="T2" y="T3"/>
                </a:cxn>
                <a:cxn ang="0">
                  <a:pos x="T4" y="T5"/>
                </a:cxn>
                <a:cxn ang="0">
                  <a:pos x="T6" y="T7"/>
                </a:cxn>
                <a:cxn ang="0">
                  <a:pos x="T8" y="T9"/>
                </a:cxn>
                <a:cxn ang="0">
                  <a:pos x="T10" y="T11"/>
                </a:cxn>
                <a:cxn ang="0">
                  <a:pos x="T12" y="T13"/>
                </a:cxn>
              </a:cxnLst>
              <a:rect l="0" t="0" r="r" b="b"/>
              <a:pathLst>
                <a:path w="9" h="8">
                  <a:moveTo>
                    <a:pt x="9" y="4"/>
                  </a:moveTo>
                  <a:cubicBezTo>
                    <a:pt x="9" y="6"/>
                    <a:pt x="7" y="8"/>
                    <a:pt x="4" y="8"/>
                  </a:cubicBezTo>
                  <a:cubicBezTo>
                    <a:pt x="2" y="8"/>
                    <a:pt x="0" y="6"/>
                    <a:pt x="0" y="4"/>
                  </a:cubicBezTo>
                  <a:cubicBezTo>
                    <a:pt x="0" y="2"/>
                    <a:pt x="2" y="0"/>
                    <a:pt x="4" y="0"/>
                  </a:cubicBezTo>
                  <a:cubicBezTo>
                    <a:pt x="7" y="0"/>
                    <a:pt x="9" y="2"/>
                    <a:pt x="9" y="4"/>
                  </a:cubicBezTo>
                  <a:close/>
                  <a:moveTo>
                    <a:pt x="9" y="4"/>
                  </a:moveTo>
                  <a:cubicBezTo>
                    <a:pt x="9" y="4"/>
                    <a:pt x="9" y="4"/>
                    <a:pt x="9" y="4"/>
                  </a:cubicBezTo>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1" name="Freeform 15"/>
            <p:cNvSpPr>
              <a:spLocks noEditPoints="1"/>
            </p:cNvSpPr>
            <p:nvPr/>
          </p:nvSpPr>
          <p:spPr bwMode="auto">
            <a:xfrm>
              <a:off x="4598066" y="3177029"/>
              <a:ext cx="23343" cy="22225"/>
            </a:xfrm>
            <a:custGeom>
              <a:avLst/>
              <a:gdLst>
                <a:gd name="T0" fmla="*/ 9 w 9"/>
                <a:gd name="T1" fmla="*/ 4 h 8"/>
                <a:gd name="T2" fmla="*/ 5 w 9"/>
                <a:gd name="T3" fmla="*/ 8 h 8"/>
                <a:gd name="T4" fmla="*/ 0 w 9"/>
                <a:gd name="T5" fmla="*/ 4 h 8"/>
                <a:gd name="T6" fmla="*/ 5 w 9"/>
                <a:gd name="T7" fmla="*/ 0 h 8"/>
                <a:gd name="T8" fmla="*/ 9 w 9"/>
                <a:gd name="T9" fmla="*/ 4 h 8"/>
                <a:gd name="T10" fmla="*/ 9 w 9"/>
                <a:gd name="T11" fmla="*/ 4 h 8"/>
                <a:gd name="T12" fmla="*/ 9 w 9"/>
                <a:gd name="T13" fmla="*/ 4 h 8"/>
              </a:gdLst>
              <a:ahLst/>
              <a:cxnLst>
                <a:cxn ang="0">
                  <a:pos x="T0" y="T1"/>
                </a:cxn>
                <a:cxn ang="0">
                  <a:pos x="T2" y="T3"/>
                </a:cxn>
                <a:cxn ang="0">
                  <a:pos x="T4" y="T5"/>
                </a:cxn>
                <a:cxn ang="0">
                  <a:pos x="T6" y="T7"/>
                </a:cxn>
                <a:cxn ang="0">
                  <a:pos x="T8" y="T9"/>
                </a:cxn>
                <a:cxn ang="0">
                  <a:pos x="T10" y="T11"/>
                </a:cxn>
                <a:cxn ang="0">
                  <a:pos x="T12" y="T13"/>
                </a:cxn>
              </a:cxnLst>
              <a:rect l="0" t="0" r="r" b="b"/>
              <a:pathLst>
                <a:path w="9" h="8">
                  <a:moveTo>
                    <a:pt x="9" y="4"/>
                  </a:moveTo>
                  <a:cubicBezTo>
                    <a:pt x="9" y="6"/>
                    <a:pt x="7" y="8"/>
                    <a:pt x="5" y="8"/>
                  </a:cubicBezTo>
                  <a:cubicBezTo>
                    <a:pt x="2" y="8"/>
                    <a:pt x="0" y="6"/>
                    <a:pt x="0" y="4"/>
                  </a:cubicBezTo>
                  <a:cubicBezTo>
                    <a:pt x="0" y="2"/>
                    <a:pt x="2" y="0"/>
                    <a:pt x="5" y="0"/>
                  </a:cubicBezTo>
                  <a:cubicBezTo>
                    <a:pt x="7" y="0"/>
                    <a:pt x="9" y="2"/>
                    <a:pt x="9" y="4"/>
                  </a:cubicBezTo>
                  <a:close/>
                  <a:moveTo>
                    <a:pt x="9" y="4"/>
                  </a:moveTo>
                  <a:cubicBezTo>
                    <a:pt x="9" y="4"/>
                    <a:pt x="9" y="4"/>
                    <a:pt x="9" y="4"/>
                  </a:cubicBezTo>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2" name="Freeform 16"/>
            <p:cNvSpPr>
              <a:spLocks noEditPoints="1"/>
            </p:cNvSpPr>
            <p:nvPr/>
          </p:nvSpPr>
          <p:spPr bwMode="auto">
            <a:xfrm>
              <a:off x="4658757" y="3108766"/>
              <a:ext cx="23343" cy="22225"/>
            </a:xfrm>
            <a:custGeom>
              <a:avLst/>
              <a:gdLst>
                <a:gd name="T0" fmla="*/ 9 w 9"/>
                <a:gd name="T1" fmla="*/ 4 h 8"/>
                <a:gd name="T2" fmla="*/ 5 w 9"/>
                <a:gd name="T3" fmla="*/ 8 h 8"/>
                <a:gd name="T4" fmla="*/ 0 w 9"/>
                <a:gd name="T5" fmla="*/ 4 h 8"/>
                <a:gd name="T6" fmla="*/ 5 w 9"/>
                <a:gd name="T7" fmla="*/ 0 h 8"/>
                <a:gd name="T8" fmla="*/ 9 w 9"/>
                <a:gd name="T9" fmla="*/ 4 h 8"/>
                <a:gd name="T10" fmla="*/ 9 w 9"/>
                <a:gd name="T11" fmla="*/ 4 h 8"/>
                <a:gd name="T12" fmla="*/ 9 w 9"/>
                <a:gd name="T13" fmla="*/ 4 h 8"/>
              </a:gdLst>
              <a:ahLst/>
              <a:cxnLst>
                <a:cxn ang="0">
                  <a:pos x="T0" y="T1"/>
                </a:cxn>
                <a:cxn ang="0">
                  <a:pos x="T2" y="T3"/>
                </a:cxn>
                <a:cxn ang="0">
                  <a:pos x="T4" y="T5"/>
                </a:cxn>
                <a:cxn ang="0">
                  <a:pos x="T6" y="T7"/>
                </a:cxn>
                <a:cxn ang="0">
                  <a:pos x="T8" y="T9"/>
                </a:cxn>
                <a:cxn ang="0">
                  <a:pos x="T10" y="T11"/>
                </a:cxn>
                <a:cxn ang="0">
                  <a:pos x="T12" y="T13"/>
                </a:cxn>
              </a:cxnLst>
              <a:rect l="0" t="0" r="r" b="b"/>
              <a:pathLst>
                <a:path w="9" h="8">
                  <a:moveTo>
                    <a:pt x="9" y="4"/>
                  </a:moveTo>
                  <a:cubicBezTo>
                    <a:pt x="9" y="6"/>
                    <a:pt x="7" y="8"/>
                    <a:pt x="5" y="8"/>
                  </a:cubicBezTo>
                  <a:cubicBezTo>
                    <a:pt x="2" y="8"/>
                    <a:pt x="0" y="6"/>
                    <a:pt x="0" y="4"/>
                  </a:cubicBezTo>
                  <a:cubicBezTo>
                    <a:pt x="0" y="2"/>
                    <a:pt x="2" y="0"/>
                    <a:pt x="5" y="0"/>
                  </a:cubicBezTo>
                  <a:cubicBezTo>
                    <a:pt x="7" y="0"/>
                    <a:pt x="9" y="2"/>
                    <a:pt x="9" y="4"/>
                  </a:cubicBezTo>
                  <a:close/>
                  <a:moveTo>
                    <a:pt x="9" y="4"/>
                  </a:moveTo>
                  <a:cubicBezTo>
                    <a:pt x="9" y="4"/>
                    <a:pt x="9" y="4"/>
                    <a:pt x="9" y="4"/>
                  </a:cubicBezTo>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3" name="Freeform 17"/>
            <p:cNvSpPr>
              <a:spLocks noEditPoints="1"/>
            </p:cNvSpPr>
            <p:nvPr/>
          </p:nvSpPr>
          <p:spPr bwMode="auto">
            <a:xfrm>
              <a:off x="4721004" y="3135754"/>
              <a:ext cx="23343" cy="23812"/>
            </a:xfrm>
            <a:custGeom>
              <a:avLst/>
              <a:gdLst>
                <a:gd name="T0" fmla="*/ 9 w 9"/>
                <a:gd name="T1" fmla="*/ 4 h 9"/>
                <a:gd name="T2" fmla="*/ 4 w 9"/>
                <a:gd name="T3" fmla="*/ 9 h 9"/>
                <a:gd name="T4" fmla="*/ 0 w 9"/>
                <a:gd name="T5" fmla="*/ 4 h 9"/>
                <a:gd name="T6" fmla="*/ 4 w 9"/>
                <a:gd name="T7" fmla="*/ 0 h 9"/>
                <a:gd name="T8" fmla="*/ 9 w 9"/>
                <a:gd name="T9" fmla="*/ 4 h 9"/>
                <a:gd name="T10" fmla="*/ 9 w 9"/>
                <a:gd name="T11" fmla="*/ 4 h 9"/>
                <a:gd name="T12" fmla="*/ 9 w 9"/>
                <a:gd name="T13" fmla="*/ 4 h 9"/>
              </a:gdLst>
              <a:ahLst/>
              <a:cxnLst>
                <a:cxn ang="0">
                  <a:pos x="T0" y="T1"/>
                </a:cxn>
                <a:cxn ang="0">
                  <a:pos x="T2" y="T3"/>
                </a:cxn>
                <a:cxn ang="0">
                  <a:pos x="T4" y="T5"/>
                </a:cxn>
                <a:cxn ang="0">
                  <a:pos x="T6" y="T7"/>
                </a:cxn>
                <a:cxn ang="0">
                  <a:pos x="T8" y="T9"/>
                </a:cxn>
                <a:cxn ang="0">
                  <a:pos x="T10" y="T11"/>
                </a:cxn>
                <a:cxn ang="0">
                  <a:pos x="T12" y="T13"/>
                </a:cxn>
              </a:cxnLst>
              <a:rect l="0" t="0" r="r" b="b"/>
              <a:pathLst>
                <a:path w="9" h="9">
                  <a:moveTo>
                    <a:pt x="9" y="4"/>
                  </a:moveTo>
                  <a:cubicBezTo>
                    <a:pt x="9" y="7"/>
                    <a:pt x="7" y="9"/>
                    <a:pt x="4" y="9"/>
                  </a:cubicBezTo>
                  <a:cubicBezTo>
                    <a:pt x="2" y="9"/>
                    <a:pt x="0" y="7"/>
                    <a:pt x="0" y="4"/>
                  </a:cubicBezTo>
                  <a:cubicBezTo>
                    <a:pt x="0" y="2"/>
                    <a:pt x="2" y="0"/>
                    <a:pt x="4" y="0"/>
                  </a:cubicBezTo>
                  <a:cubicBezTo>
                    <a:pt x="7" y="0"/>
                    <a:pt x="9" y="2"/>
                    <a:pt x="9" y="4"/>
                  </a:cubicBezTo>
                  <a:close/>
                  <a:moveTo>
                    <a:pt x="9" y="4"/>
                  </a:moveTo>
                  <a:cubicBezTo>
                    <a:pt x="9" y="4"/>
                    <a:pt x="9" y="4"/>
                    <a:pt x="9" y="4"/>
                  </a:cubicBezTo>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4" name="Freeform 18"/>
            <p:cNvSpPr>
              <a:spLocks noEditPoints="1"/>
            </p:cNvSpPr>
            <p:nvPr/>
          </p:nvSpPr>
          <p:spPr bwMode="auto">
            <a:xfrm>
              <a:off x="4780139" y="3056379"/>
              <a:ext cx="23343" cy="23812"/>
            </a:xfrm>
            <a:custGeom>
              <a:avLst/>
              <a:gdLst>
                <a:gd name="T0" fmla="*/ 9 w 9"/>
                <a:gd name="T1" fmla="*/ 4 h 9"/>
                <a:gd name="T2" fmla="*/ 5 w 9"/>
                <a:gd name="T3" fmla="*/ 9 h 9"/>
                <a:gd name="T4" fmla="*/ 0 w 9"/>
                <a:gd name="T5" fmla="*/ 4 h 9"/>
                <a:gd name="T6" fmla="*/ 5 w 9"/>
                <a:gd name="T7" fmla="*/ 0 h 9"/>
                <a:gd name="T8" fmla="*/ 9 w 9"/>
                <a:gd name="T9" fmla="*/ 4 h 9"/>
                <a:gd name="T10" fmla="*/ 9 w 9"/>
                <a:gd name="T11" fmla="*/ 4 h 9"/>
                <a:gd name="T12" fmla="*/ 9 w 9"/>
                <a:gd name="T13" fmla="*/ 4 h 9"/>
              </a:gdLst>
              <a:ahLst/>
              <a:cxnLst>
                <a:cxn ang="0">
                  <a:pos x="T0" y="T1"/>
                </a:cxn>
                <a:cxn ang="0">
                  <a:pos x="T2" y="T3"/>
                </a:cxn>
                <a:cxn ang="0">
                  <a:pos x="T4" y="T5"/>
                </a:cxn>
                <a:cxn ang="0">
                  <a:pos x="T6" y="T7"/>
                </a:cxn>
                <a:cxn ang="0">
                  <a:pos x="T8" y="T9"/>
                </a:cxn>
                <a:cxn ang="0">
                  <a:pos x="T10" y="T11"/>
                </a:cxn>
                <a:cxn ang="0">
                  <a:pos x="T12" y="T13"/>
                </a:cxn>
              </a:cxnLst>
              <a:rect l="0" t="0" r="r" b="b"/>
              <a:pathLst>
                <a:path w="9" h="9">
                  <a:moveTo>
                    <a:pt x="9" y="4"/>
                  </a:moveTo>
                  <a:cubicBezTo>
                    <a:pt x="9" y="7"/>
                    <a:pt x="7" y="9"/>
                    <a:pt x="5" y="9"/>
                  </a:cubicBezTo>
                  <a:cubicBezTo>
                    <a:pt x="2" y="9"/>
                    <a:pt x="0" y="7"/>
                    <a:pt x="0" y="4"/>
                  </a:cubicBezTo>
                  <a:cubicBezTo>
                    <a:pt x="0" y="2"/>
                    <a:pt x="2" y="0"/>
                    <a:pt x="5" y="0"/>
                  </a:cubicBezTo>
                  <a:cubicBezTo>
                    <a:pt x="7" y="0"/>
                    <a:pt x="9" y="2"/>
                    <a:pt x="9" y="4"/>
                  </a:cubicBezTo>
                  <a:close/>
                  <a:moveTo>
                    <a:pt x="9" y="4"/>
                  </a:moveTo>
                  <a:cubicBezTo>
                    <a:pt x="9" y="4"/>
                    <a:pt x="9" y="4"/>
                    <a:pt x="9" y="4"/>
                  </a:cubicBezTo>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5" name="Freeform 19"/>
            <p:cNvSpPr>
              <a:spLocks noEditPoints="1"/>
            </p:cNvSpPr>
            <p:nvPr/>
          </p:nvSpPr>
          <p:spPr bwMode="auto">
            <a:xfrm>
              <a:off x="4391094" y="2953191"/>
              <a:ext cx="555557" cy="427037"/>
            </a:xfrm>
            <a:custGeom>
              <a:avLst/>
              <a:gdLst>
                <a:gd name="T0" fmla="*/ 212 w 217"/>
                <a:gd name="T1" fmla="*/ 127 h 162"/>
                <a:gd name="T2" fmla="*/ 127 w 217"/>
                <a:gd name="T3" fmla="*/ 127 h 162"/>
                <a:gd name="T4" fmla="*/ 122 w 217"/>
                <a:gd name="T5" fmla="*/ 131 h 162"/>
                <a:gd name="T6" fmla="*/ 115 w 217"/>
                <a:gd name="T7" fmla="*/ 138 h 162"/>
                <a:gd name="T8" fmla="*/ 101 w 217"/>
                <a:gd name="T9" fmla="*/ 138 h 162"/>
                <a:gd name="T10" fmla="*/ 94 w 217"/>
                <a:gd name="T11" fmla="*/ 131 h 162"/>
                <a:gd name="T12" fmla="*/ 90 w 217"/>
                <a:gd name="T13" fmla="*/ 127 h 162"/>
                <a:gd name="T14" fmla="*/ 23 w 217"/>
                <a:gd name="T15" fmla="*/ 127 h 162"/>
                <a:gd name="T16" fmla="*/ 23 w 217"/>
                <a:gd name="T17" fmla="*/ 17 h 162"/>
                <a:gd name="T18" fmla="*/ 32 w 217"/>
                <a:gd name="T19" fmla="*/ 8 h 162"/>
                <a:gd name="T20" fmla="*/ 184 w 217"/>
                <a:gd name="T21" fmla="*/ 8 h 162"/>
                <a:gd name="T22" fmla="*/ 193 w 217"/>
                <a:gd name="T23" fmla="*/ 17 h 162"/>
                <a:gd name="T24" fmla="*/ 193 w 217"/>
                <a:gd name="T25" fmla="*/ 99 h 162"/>
                <a:gd name="T26" fmla="*/ 198 w 217"/>
                <a:gd name="T27" fmla="*/ 103 h 162"/>
                <a:gd name="T28" fmla="*/ 202 w 217"/>
                <a:gd name="T29" fmla="*/ 99 h 162"/>
                <a:gd name="T30" fmla="*/ 202 w 217"/>
                <a:gd name="T31" fmla="*/ 17 h 162"/>
                <a:gd name="T32" fmla="*/ 184 w 217"/>
                <a:gd name="T33" fmla="*/ 0 h 162"/>
                <a:gd name="T34" fmla="*/ 32 w 217"/>
                <a:gd name="T35" fmla="*/ 0 h 162"/>
                <a:gd name="T36" fmla="*/ 14 w 217"/>
                <a:gd name="T37" fmla="*/ 17 h 162"/>
                <a:gd name="T38" fmla="*/ 14 w 217"/>
                <a:gd name="T39" fmla="*/ 127 h 162"/>
                <a:gd name="T40" fmla="*/ 4 w 217"/>
                <a:gd name="T41" fmla="*/ 127 h 162"/>
                <a:gd name="T42" fmla="*/ 0 w 217"/>
                <a:gd name="T43" fmla="*/ 131 h 162"/>
                <a:gd name="T44" fmla="*/ 0 w 217"/>
                <a:gd name="T45" fmla="*/ 138 h 162"/>
                <a:gd name="T46" fmla="*/ 24 w 217"/>
                <a:gd name="T47" fmla="*/ 162 h 162"/>
                <a:gd name="T48" fmla="*/ 193 w 217"/>
                <a:gd name="T49" fmla="*/ 162 h 162"/>
                <a:gd name="T50" fmla="*/ 217 w 217"/>
                <a:gd name="T51" fmla="*/ 138 h 162"/>
                <a:gd name="T52" fmla="*/ 217 w 217"/>
                <a:gd name="T53" fmla="*/ 131 h 162"/>
                <a:gd name="T54" fmla="*/ 212 w 217"/>
                <a:gd name="T55" fmla="*/ 127 h 162"/>
                <a:gd name="T56" fmla="*/ 208 w 217"/>
                <a:gd name="T57" fmla="*/ 138 h 162"/>
                <a:gd name="T58" fmla="*/ 193 w 217"/>
                <a:gd name="T59" fmla="*/ 154 h 162"/>
                <a:gd name="T60" fmla="*/ 24 w 217"/>
                <a:gd name="T61" fmla="*/ 154 h 162"/>
                <a:gd name="T62" fmla="*/ 8 w 217"/>
                <a:gd name="T63" fmla="*/ 138 h 162"/>
                <a:gd name="T64" fmla="*/ 8 w 217"/>
                <a:gd name="T65" fmla="*/ 135 h 162"/>
                <a:gd name="T66" fmla="*/ 86 w 217"/>
                <a:gd name="T67" fmla="*/ 135 h 162"/>
                <a:gd name="T68" fmla="*/ 101 w 217"/>
                <a:gd name="T69" fmla="*/ 147 h 162"/>
                <a:gd name="T70" fmla="*/ 115 w 217"/>
                <a:gd name="T71" fmla="*/ 147 h 162"/>
                <a:gd name="T72" fmla="*/ 130 w 217"/>
                <a:gd name="T73" fmla="*/ 135 h 162"/>
                <a:gd name="T74" fmla="*/ 208 w 217"/>
                <a:gd name="T75" fmla="*/ 135 h 162"/>
                <a:gd name="T76" fmla="*/ 208 w 217"/>
                <a:gd name="T77" fmla="*/ 138 h 162"/>
                <a:gd name="T78" fmla="*/ 208 w 217"/>
                <a:gd name="T79" fmla="*/ 138 h 162"/>
                <a:gd name="T80" fmla="*/ 208 w 217"/>
                <a:gd name="T81" fmla="*/ 138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17" h="162">
                  <a:moveTo>
                    <a:pt x="212" y="127"/>
                  </a:moveTo>
                  <a:cubicBezTo>
                    <a:pt x="127" y="127"/>
                    <a:pt x="127" y="127"/>
                    <a:pt x="127" y="127"/>
                  </a:cubicBezTo>
                  <a:cubicBezTo>
                    <a:pt x="124" y="127"/>
                    <a:pt x="122" y="129"/>
                    <a:pt x="122" y="131"/>
                  </a:cubicBezTo>
                  <a:cubicBezTo>
                    <a:pt x="122" y="135"/>
                    <a:pt x="119" y="138"/>
                    <a:pt x="115" y="138"/>
                  </a:cubicBezTo>
                  <a:cubicBezTo>
                    <a:pt x="101" y="138"/>
                    <a:pt x="101" y="138"/>
                    <a:pt x="101" y="138"/>
                  </a:cubicBezTo>
                  <a:cubicBezTo>
                    <a:pt x="97" y="138"/>
                    <a:pt x="94" y="135"/>
                    <a:pt x="94" y="131"/>
                  </a:cubicBezTo>
                  <a:cubicBezTo>
                    <a:pt x="94" y="129"/>
                    <a:pt x="92" y="127"/>
                    <a:pt x="90" y="127"/>
                  </a:cubicBezTo>
                  <a:cubicBezTo>
                    <a:pt x="23" y="127"/>
                    <a:pt x="23" y="127"/>
                    <a:pt x="23" y="127"/>
                  </a:cubicBezTo>
                  <a:cubicBezTo>
                    <a:pt x="23" y="17"/>
                    <a:pt x="23" y="17"/>
                    <a:pt x="23" y="17"/>
                  </a:cubicBezTo>
                  <a:cubicBezTo>
                    <a:pt x="23" y="12"/>
                    <a:pt x="27" y="8"/>
                    <a:pt x="32" y="8"/>
                  </a:cubicBezTo>
                  <a:cubicBezTo>
                    <a:pt x="184" y="8"/>
                    <a:pt x="184" y="8"/>
                    <a:pt x="184" y="8"/>
                  </a:cubicBezTo>
                  <a:cubicBezTo>
                    <a:pt x="189" y="8"/>
                    <a:pt x="193" y="12"/>
                    <a:pt x="193" y="17"/>
                  </a:cubicBezTo>
                  <a:cubicBezTo>
                    <a:pt x="193" y="99"/>
                    <a:pt x="193" y="99"/>
                    <a:pt x="193" y="99"/>
                  </a:cubicBezTo>
                  <a:cubicBezTo>
                    <a:pt x="193" y="101"/>
                    <a:pt x="195" y="103"/>
                    <a:pt x="198" y="103"/>
                  </a:cubicBezTo>
                  <a:cubicBezTo>
                    <a:pt x="200" y="103"/>
                    <a:pt x="202" y="101"/>
                    <a:pt x="202" y="99"/>
                  </a:cubicBezTo>
                  <a:cubicBezTo>
                    <a:pt x="202" y="17"/>
                    <a:pt x="202" y="17"/>
                    <a:pt x="202" y="17"/>
                  </a:cubicBezTo>
                  <a:cubicBezTo>
                    <a:pt x="202" y="8"/>
                    <a:pt x="194" y="0"/>
                    <a:pt x="184" y="0"/>
                  </a:cubicBezTo>
                  <a:cubicBezTo>
                    <a:pt x="32" y="0"/>
                    <a:pt x="32" y="0"/>
                    <a:pt x="32" y="0"/>
                  </a:cubicBezTo>
                  <a:cubicBezTo>
                    <a:pt x="22" y="0"/>
                    <a:pt x="14" y="8"/>
                    <a:pt x="14" y="17"/>
                  </a:cubicBezTo>
                  <a:cubicBezTo>
                    <a:pt x="14" y="127"/>
                    <a:pt x="14" y="127"/>
                    <a:pt x="14" y="127"/>
                  </a:cubicBezTo>
                  <a:cubicBezTo>
                    <a:pt x="4" y="127"/>
                    <a:pt x="4" y="127"/>
                    <a:pt x="4" y="127"/>
                  </a:cubicBezTo>
                  <a:cubicBezTo>
                    <a:pt x="2" y="127"/>
                    <a:pt x="0" y="129"/>
                    <a:pt x="0" y="131"/>
                  </a:cubicBezTo>
                  <a:cubicBezTo>
                    <a:pt x="0" y="138"/>
                    <a:pt x="0" y="138"/>
                    <a:pt x="0" y="138"/>
                  </a:cubicBezTo>
                  <a:cubicBezTo>
                    <a:pt x="0" y="151"/>
                    <a:pt x="11" y="162"/>
                    <a:pt x="24" y="162"/>
                  </a:cubicBezTo>
                  <a:cubicBezTo>
                    <a:pt x="193" y="162"/>
                    <a:pt x="193" y="162"/>
                    <a:pt x="193" y="162"/>
                  </a:cubicBezTo>
                  <a:cubicBezTo>
                    <a:pt x="206" y="162"/>
                    <a:pt x="217" y="151"/>
                    <a:pt x="217" y="138"/>
                  </a:cubicBezTo>
                  <a:cubicBezTo>
                    <a:pt x="217" y="131"/>
                    <a:pt x="217" y="131"/>
                    <a:pt x="217" y="131"/>
                  </a:cubicBezTo>
                  <a:cubicBezTo>
                    <a:pt x="217" y="129"/>
                    <a:pt x="215" y="127"/>
                    <a:pt x="212" y="127"/>
                  </a:cubicBezTo>
                  <a:close/>
                  <a:moveTo>
                    <a:pt x="208" y="138"/>
                  </a:moveTo>
                  <a:cubicBezTo>
                    <a:pt x="208" y="147"/>
                    <a:pt x="201" y="154"/>
                    <a:pt x="193" y="154"/>
                  </a:cubicBezTo>
                  <a:cubicBezTo>
                    <a:pt x="24" y="154"/>
                    <a:pt x="24" y="154"/>
                    <a:pt x="24" y="154"/>
                  </a:cubicBezTo>
                  <a:cubicBezTo>
                    <a:pt x="15" y="154"/>
                    <a:pt x="8" y="147"/>
                    <a:pt x="8" y="138"/>
                  </a:cubicBezTo>
                  <a:cubicBezTo>
                    <a:pt x="8" y="135"/>
                    <a:pt x="8" y="135"/>
                    <a:pt x="8" y="135"/>
                  </a:cubicBezTo>
                  <a:cubicBezTo>
                    <a:pt x="86" y="135"/>
                    <a:pt x="86" y="135"/>
                    <a:pt x="86" y="135"/>
                  </a:cubicBezTo>
                  <a:cubicBezTo>
                    <a:pt x="88" y="142"/>
                    <a:pt x="94" y="147"/>
                    <a:pt x="101" y="147"/>
                  </a:cubicBezTo>
                  <a:cubicBezTo>
                    <a:pt x="115" y="147"/>
                    <a:pt x="115" y="147"/>
                    <a:pt x="115" y="147"/>
                  </a:cubicBezTo>
                  <a:cubicBezTo>
                    <a:pt x="122" y="147"/>
                    <a:pt x="128" y="142"/>
                    <a:pt x="130" y="135"/>
                  </a:cubicBezTo>
                  <a:cubicBezTo>
                    <a:pt x="208" y="135"/>
                    <a:pt x="208" y="135"/>
                    <a:pt x="208" y="135"/>
                  </a:cubicBezTo>
                  <a:lnTo>
                    <a:pt x="208" y="138"/>
                  </a:lnTo>
                  <a:close/>
                  <a:moveTo>
                    <a:pt x="208" y="138"/>
                  </a:moveTo>
                  <a:cubicBezTo>
                    <a:pt x="208" y="138"/>
                    <a:pt x="208" y="138"/>
                    <a:pt x="208" y="138"/>
                  </a:cubicBezTo>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6" name="Freeform 20"/>
            <p:cNvSpPr>
              <a:spLocks noEditPoints="1"/>
            </p:cNvSpPr>
            <p:nvPr/>
          </p:nvSpPr>
          <p:spPr bwMode="auto">
            <a:xfrm>
              <a:off x="4475128" y="3000816"/>
              <a:ext cx="389045" cy="263525"/>
            </a:xfrm>
            <a:custGeom>
              <a:avLst/>
              <a:gdLst>
                <a:gd name="T0" fmla="*/ 147 w 152"/>
                <a:gd name="T1" fmla="*/ 0 h 100"/>
                <a:gd name="T2" fmla="*/ 4 w 152"/>
                <a:gd name="T3" fmla="*/ 0 h 100"/>
                <a:gd name="T4" fmla="*/ 0 w 152"/>
                <a:gd name="T5" fmla="*/ 4 h 100"/>
                <a:gd name="T6" fmla="*/ 0 w 152"/>
                <a:gd name="T7" fmla="*/ 95 h 100"/>
                <a:gd name="T8" fmla="*/ 4 w 152"/>
                <a:gd name="T9" fmla="*/ 100 h 100"/>
                <a:gd name="T10" fmla="*/ 147 w 152"/>
                <a:gd name="T11" fmla="*/ 100 h 100"/>
                <a:gd name="T12" fmla="*/ 152 w 152"/>
                <a:gd name="T13" fmla="*/ 95 h 100"/>
                <a:gd name="T14" fmla="*/ 152 w 152"/>
                <a:gd name="T15" fmla="*/ 4 h 100"/>
                <a:gd name="T16" fmla="*/ 147 w 152"/>
                <a:gd name="T17" fmla="*/ 0 h 100"/>
                <a:gd name="T18" fmla="*/ 143 w 152"/>
                <a:gd name="T19" fmla="*/ 91 h 100"/>
                <a:gd name="T20" fmla="*/ 128 w 152"/>
                <a:gd name="T21" fmla="*/ 91 h 100"/>
                <a:gd name="T22" fmla="*/ 128 w 152"/>
                <a:gd name="T23" fmla="*/ 40 h 100"/>
                <a:gd name="T24" fmla="*/ 124 w 152"/>
                <a:gd name="T25" fmla="*/ 36 h 100"/>
                <a:gd name="T26" fmla="*/ 119 w 152"/>
                <a:gd name="T27" fmla="*/ 40 h 100"/>
                <a:gd name="T28" fmla="*/ 119 w 152"/>
                <a:gd name="T29" fmla="*/ 91 h 100"/>
                <a:gd name="T30" fmla="*/ 104 w 152"/>
                <a:gd name="T31" fmla="*/ 91 h 100"/>
                <a:gd name="T32" fmla="*/ 104 w 152"/>
                <a:gd name="T33" fmla="*/ 72 h 100"/>
                <a:gd name="T34" fmla="*/ 100 w 152"/>
                <a:gd name="T35" fmla="*/ 68 h 100"/>
                <a:gd name="T36" fmla="*/ 96 w 152"/>
                <a:gd name="T37" fmla="*/ 72 h 100"/>
                <a:gd name="T38" fmla="*/ 96 w 152"/>
                <a:gd name="T39" fmla="*/ 91 h 100"/>
                <a:gd name="T40" fmla="*/ 80 w 152"/>
                <a:gd name="T41" fmla="*/ 91 h 100"/>
                <a:gd name="T42" fmla="*/ 80 w 152"/>
                <a:gd name="T43" fmla="*/ 63 h 100"/>
                <a:gd name="T44" fmla="*/ 76 w 152"/>
                <a:gd name="T45" fmla="*/ 58 h 100"/>
                <a:gd name="T46" fmla="*/ 72 w 152"/>
                <a:gd name="T47" fmla="*/ 63 h 100"/>
                <a:gd name="T48" fmla="*/ 72 w 152"/>
                <a:gd name="T49" fmla="*/ 91 h 100"/>
                <a:gd name="T50" fmla="*/ 56 w 152"/>
                <a:gd name="T51" fmla="*/ 91 h 100"/>
                <a:gd name="T52" fmla="*/ 56 w 152"/>
                <a:gd name="T53" fmla="*/ 87 h 100"/>
                <a:gd name="T54" fmla="*/ 52 w 152"/>
                <a:gd name="T55" fmla="*/ 83 h 100"/>
                <a:gd name="T56" fmla="*/ 48 w 152"/>
                <a:gd name="T57" fmla="*/ 87 h 100"/>
                <a:gd name="T58" fmla="*/ 48 w 152"/>
                <a:gd name="T59" fmla="*/ 91 h 100"/>
                <a:gd name="T60" fmla="*/ 33 w 152"/>
                <a:gd name="T61" fmla="*/ 91 h 100"/>
                <a:gd name="T62" fmla="*/ 33 w 152"/>
                <a:gd name="T63" fmla="*/ 74 h 100"/>
                <a:gd name="T64" fmla="*/ 28 w 152"/>
                <a:gd name="T65" fmla="*/ 70 h 100"/>
                <a:gd name="T66" fmla="*/ 24 w 152"/>
                <a:gd name="T67" fmla="*/ 74 h 100"/>
                <a:gd name="T68" fmla="*/ 24 w 152"/>
                <a:gd name="T69" fmla="*/ 91 h 100"/>
                <a:gd name="T70" fmla="*/ 9 w 152"/>
                <a:gd name="T71" fmla="*/ 91 h 100"/>
                <a:gd name="T72" fmla="*/ 9 w 152"/>
                <a:gd name="T73" fmla="*/ 8 h 100"/>
                <a:gd name="T74" fmla="*/ 143 w 152"/>
                <a:gd name="T75" fmla="*/ 8 h 100"/>
                <a:gd name="T76" fmla="*/ 143 w 152"/>
                <a:gd name="T77" fmla="*/ 91 h 100"/>
                <a:gd name="T78" fmla="*/ 143 w 152"/>
                <a:gd name="T79" fmla="*/ 91 h 100"/>
                <a:gd name="T80" fmla="*/ 143 w 152"/>
                <a:gd name="T81" fmla="*/ 9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2" h="100">
                  <a:moveTo>
                    <a:pt x="147" y="0"/>
                  </a:moveTo>
                  <a:cubicBezTo>
                    <a:pt x="4" y="0"/>
                    <a:pt x="4" y="0"/>
                    <a:pt x="4" y="0"/>
                  </a:cubicBezTo>
                  <a:cubicBezTo>
                    <a:pt x="2" y="0"/>
                    <a:pt x="0" y="2"/>
                    <a:pt x="0" y="4"/>
                  </a:cubicBezTo>
                  <a:cubicBezTo>
                    <a:pt x="0" y="95"/>
                    <a:pt x="0" y="95"/>
                    <a:pt x="0" y="95"/>
                  </a:cubicBezTo>
                  <a:cubicBezTo>
                    <a:pt x="0" y="98"/>
                    <a:pt x="2" y="100"/>
                    <a:pt x="4" y="100"/>
                  </a:cubicBezTo>
                  <a:cubicBezTo>
                    <a:pt x="147" y="100"/>
                    <a:pt x="147" y="100"/>
                    <a:pt x="147" y="100"/>
                  </a:cubicBezTo>
                  <a:cubicBezTo>
                    <a:pt x="150" y="100"/>
                    <a:pt x="152" y="98"/>
                    <a:pt x="152" y="95"/>
                  </a:cubicBezTo>
                  <a:cubicBezTo>
                    <a:pt x="152" y="4"/>
                    <a:pt x="152" y="4"/>
                    <a:pt x="152" y="4"/>
                  </a:cubicBezTo>
                  <a:cubicBezTo>
                    <a:pt x="152" y="2"/>
                    <a:pt x="150" y="0"/>
                    <a:pt x="147" y="0"/>
                  </a:cubicBezTo>
                  <a:close/>
                  <a:moveTo>
                    <a:pt x="143" y="91"/>
                  </a:moveTo>
                  <a:cubicBezTo>
                    <a:pt x="128" y="91"/>
                    <a:pt x="128" y="91"/>
                    <a:pt x="128" y="91"/>
                  </a:cubicBezTo>
                  <a:cubicBezTo>
                    <a:pt x="128" y="40"/>
                    <a:pt x="128" y="40"/>
                    <a:pt x="128" y="40"/>
                  </a:cubicBezTo>
                  <a:cubicBezTo>
                    <a:pt x="128" y="38"/>
                    <a:pt x="126" y="36"/>
                    <a:pt x="124" y="36"/>
                  </a:cubicBezTo>
                  <a:cubicBezTo>
                    <a:pt x="121" y="36"/>
                    <a:pt x="119" y="38"/>
                    <a:pt x="119" y="40"/>
                  </a:cubicBezTo>
                  <a:cubicBezTo>
                    <a:pt x="119" y="91"/>
                    <a:pt x="119" y="91"/>
                    <a:pt x="119" y="91"/>
                  </a:cubicBezTo>
                  <a:cubicBezTo>
                    <a:pt x="104" y="91"/>
                    <a:pt x="104" y="91"/>
                    <a:pt x="104" y="91"/>
                  </a:cubicBezTo>
                  <a:cubicBezTo>
                    <a:pt x="104" y="72"/>
                    <a:pt x="104" y="72"/>
                    <a:pt x="104" y="72"/>
                  </a:cubicBezTo>
                  <a:cubicBezTo>
                    <a:pt x="104" y="70"/>
                    <a:pt x="102" y="68"/>
                    <a:pt x="100" y="68"/>
                  </a:cubicBezTo>
                  <a:cubicBezTo>
                    <a:pt x="97" y="68"/>
                    <a:pt x="96" y="70"/>
                    <a:pt x="96" y="72"/>
                  </a:cubicBezTo>
                  <a:cubicBezTo>
                    <a:pt x="96" y="91"/>
                    <a:pt x="96" y="91"/>
                    <a:pt x="96" y="91"/>
                  </a:cubicBezTo>
                  <a:cubicBezTo>
                    <a:pt x="80" y="91"/>
                    <a:pt x="80" y="91"/>
                    <a:pt x="80" y="91"/>
                  </a:cubicBezTo>
                  <a:cubicBezTo>
                    <a:pt x="80" y="63"/>
                    <a:pt x="80" y="63"/>
                    <a:pt x="80" y="63"/>
                  </a:cubicBezTo>
                  <a:cubicBezTo>
                    <a:pt x="80" y="60"/>
                    <a:pt x="78" y="58"/>
                    <a:pt x="76" y="58"/>
                  </a:cubicBezTo>
                  <a:cubicBezTo>
                    <a:pt x="74" y="58"/>
                    <a:pt x="72" y="60"/>
                    <a:pt x="72" y="63"/>
                  </a:cubicBezTo>
                  <a:cubicBezTo>
                    <a:pt x="72" y="91"/>
                    <a:pt x="72" y="91"/>
                    <a:pt x="72" y="91"/>
                  </a:cubicBezTo>
                  <a:cubicBezTo>
                    <a:pt x="56" y="91"/>
                    <a:pt x="56" y="91"/>
                    <a:pt x="56" y="91"/>
                  </a:cubicBezTo>
                  <a:cubicBezTo>
                    <a:pt x="56" y="87"/>
                    <a:pt x="56" y="87"/>
                    <a:pt x="56" y="87"/>
                  </a:cubicBezTo>
                  <a:cubicBezTo>
                    <a:pt x="56" y="85"/>
                    <a:pt x="55" y="83"/>
                    <a:pt x="52" y="83"/>
                  </a:cubicBezTo>
                  <a:cubicBezTo>
                    <a:pt x="50" y="83"/>
                    <a:pt x="48" y="85"/>
                    <a:pt x="48" y="87"/>
                  </a:cubicBezTo>
                  <a:cubicBezTo>
                    <a:pt x="48" y="91"/>
                    <a:pt x="48" y="91"/>
                    <a:pt x="48" y="91"/>
                  </a:cubicBezTo>
                  <a:cubicBezTo>
                    <a:pt x="33" y="91"/>
                    <a:pt x="33" y="91"/>
                    <a:pt x="33" y="91"/>
                  </a:cubicBezTo>
                  <a:cubicBezTo>
                    <a:pt x="33" y="74"/>
                    <a:pt x="33" y="74"/>
                    <a:pt x="33" y="74"/>
                  </a:cubicBezTo>
                  <a:cubicBezTo>
                    <a:pt x="33" y="72"/>
                    <a:pt x="31" y="70"/>
                    <a:pt x="28" y="70"/>
                  </a:cubicBezTo>
                  <a:cubicBezTo>
                    <a:pt x="26" y="70"/>
                    <a:pt x="24" y="72"/>
                    <a:pt x="24" y="74"/>
                  </a:cubicBezTo>
                  <a:cubicBezTo>
                    <a:pt x="24" y="91"/>
                    <a:pt x="24" y="91"/>
                    <a:pt x="24" y="91"/>
                  </a:cubicBezTo>
                  <a:cubicBezTo>
                    <a:pt x="9" y="91"/>
                    <a:pt x="9" y="91"/>
                    <a:pt x="9" y="91"/>
                  </a:cubicBezTo>
                  <a:cubicBezTo>
                    <a:pt x="9" y="8"/>
                    <a:pt x="9" y="8"/>
                    <a:pt x="9" y="8"/>
                  </a:cubicBezTo>
                  <a:cubicBezTo>
                    <a:pt x="143" y="8"/>
                    <a:pt x="143" y="8"/>
                    <a:pt x="143" y="8"/>
                  </a:cubicBezTo>
                  <a:lnTo>
                    <a:pt x="143" y="91"/>
                  </a:lnTo>
                  <a:close/>
                  <a:moveTo>
                    <a:pt x="143" y="91"/>
                  </a:moveTo>
                  <a:cubicBezTo>
                    <a:pt x="143" y="91"/>
                    <a:pt x="143" y="91"/>
                    <a:pt x="143" y="91"/>
                  </a:cubicBezTo>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7" name="Freeform 21"/>
            <p:cNvSpPr>
              <a:spLocks noEditPoints="1"/>
            </p:cNvSpPr>
            <p:nvPr/>
          </p:nvSpPr>
          <p:spPr bwMode="auto">
            <a:xfrm>
              <a:off x="4884403" y="3246879"/>
              <a:ext cx="20231" cy="23812"/>
            </a:xfrm>
            <a:custGeom>
              <a:avLst/>
              <a:gdLst>
                <a:gd name="T0" fmla="*/ 8 w 8"/>
                <a:gd name="T1" fmla="*/ 4 h 9"/>
                <a:gd name="T2" fmla="*/ 4 w 8"/>
                <a:gd name="T3" fmla="*/ 9 h 9"/>
                <a:gd name="T4" fmla="*/ 0 w 8"/>
                <a:gd name="T5" fmla="*/ 4 h 9"/>
                <a:gd name="T6" fmla="*/ 4 w 8"/>
                <a:gd name="T7" fmla="*/ 0 h 9"/>
                <a:gd name="T8" fmla="*/ 8 w 8"/>
                <a:gd name="T9" fmla="*/ 4 h 9"/>
                <a:gd name="T10" fmla="*/ 8 w 8"/>
                <a:gd name="T11" fmla="*/ 4 h 9"/>
                <a:gd name="T12" fmla="*/ 8 w 8"/>
                <a:gd name="T13" fmla="*/ 4 h 9"/>
              </a:gdLst>
              <a:ahLst/>
              <a:cxnLst>
                <a:cxn ang="0">
                  <a:pos x="T0" y="T1"/>
                </a:cxn>
                <a:cxn ang="0">
                  <a:pos x="T2" y="T3"/>
                </a:cxn>
                <a:cxn ang="0">
                  <a:pos x="T4" y="T5"/>
                </a:cxn>
                <a:cxn ang="0">
                  <a:pos x="T6" y="T7"/>
                </a:cxn>
                <a:cxn ang="0">
                  <a:pos x="T8" y="T9"/>
                </a:cxn>
                <a:cxn ang="0">
                  <a:pos x="T10" y="T11"/>
                </a:cxn>
                <a:cxn ang="0">
                  <a:pos x="T12" y="T13"/>
                </a:cxn>
              </a:cxnLst>
              <a:rect l="0" t="0" r="r" b="b"/>
              <a:pathLst>
                <a:path w="8" h="9">
                  <a:moveTo>
                    <a:pt x="8" y="4"/>
                  </a:moveTo>
                  <a:cubicBezTo>
                    <a:pt x="8" y="7"/>
                    <a:pt x="7" y="9"/>
                    <a:pt x="4" y="9"/>
                  </a:cubicBezTo>
                  <a:cubicBezTo>
                    <a:pt x="2" y="9"/>
                    <a:pt x="0" y="7"/>
                    <a:pt x="0" y="4"/>
                  </a:cubicBezTo>
                  <a:cubicBezTo>
                    <a:pt x="0" y="2"/>
                    <a:pt x="2" y="0"/>
                    <a:pt x="4" y="0"/>
                  </a:cubicBezTo>
                  <a:cubicBezTo>
                    <a:pt x="7" y="0"/>
                    <a:pt x="8" y="2"/>
                    <a:pt x="8" y="4"/>
                  </a:cubicBezTo>
                  <a:close/>
                  <a:moveTo>
                    <a:pt x="8" y="4"/>
                  </a:moveTo>
                  <a:cubicBezTo>
                    <a:pt x="8" y="4"/>
                    <a:pt x="8" y="4"/>
                    <a:pt x="8" y="4"/>
                  </a:cubicBezTo>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grpSp>
      <p:grpSp>
        <p:nvGrpSpPr>
          <p:cNvPr id="38" name="Group 13"/>
          <p:cNvGrpSpPr/>
          <p:nvPr/>
        </p:nvGrpSpPr>
        <p:grpSpPr>
          <a:xfrm>
            <a:off x="10613664" y="2446143"/>
            <a:ext cx="527546" cy="571500"/>
            <a:chOff x="6786563" y="5445125"/>
            <a:chExt cx="538163" cy="571500"/>
          </a:xfrm>
          <a:solidFill>
            <a:schemeClr val="accent1"/>
          </a:solidFill>
        </p:grpSpPr>
        <p:sp>
          <p:nvSpPr>
            <p:cNvPr id="39" name="Freeform 22"/>
            <p:cNvSpPr>
              <a:spLocks noEditPoints="1"/>
            </p:cNvSpPr>
            <p:nvPr/>
          </p:nvSpPr>
          <p:spPr bwMode="auto">
            <a:xfrm>
              <a:off x="6786563" y="5445125"/>
              <a:ext cx="538163" cy="571500"/>
            </a:xfrm>
            <a:custGeom>
              <a:avLst/>
              <a:gdLst>
                <a:gd name="T0" fmla="*/ 188 w 206"/>
                <a:gd name="T1" fmla="*/ 18 h 217"/>
                <a:gd name="T2" fmla="*/ 184 w 206"/>
                <a:gd name="T3" fmla="*/ 0 h 217"/>
                <a:gd name="T4" fmla="*/ 180 w 206"/>
                <a:gd name="T5" fmla="*/ 21 h 217"/>
                <a:gd name="T6" fmla="*/ 97 w 206"/>
                <a:gd name="T7" fmla="*/ 13 h 217"/>
                <a:gd name="T8" fmla="*/ 0 w 206"/>
                <a:gd name="T9" fmla="*/ 110 h 217"/>
                <a:gd name="T10" fmla="*/ 37 w 206"/>
                <a:gd name="T11" fmla="*/ 187 h 217"/>
                <a:gd name="T12" fmla="*/ 14 w 206"/>
                <a:gd name="T13" fmla="*/ 216 h 217"/>
                <a:gd name="T14" fmla="*/ 20 w 206"/>
                <a:gd name="T15" fmla="*/ 216 h 217"/>
                <a:gd name="T16" fmla="*/ 97 w 206"/>
                <a:gd name="T17" fmla="*/ 207 h 217"/>
                <a:gd name="T18" fmla="*/ 174 w 206"/>
                <a:gd name="T19" fmla="*/ 216 h 217"/>
                <a:gd name="T20" fmla="*/ 180 w 206"/>
                <a:gd name="T21" fmla="*/ 216 h 217"/>
                <a:gd name="T22" fmla="*/ 157 w 206"/>
                <a:gd name="T23" fmla="*/ 187 h 217"/>
                <a:gd name="T24" fmla="*/ 194 w 206"/>
                <a:gd name="T25" fmla="*/ 110 h 217"/>
                <a:gd name="T26" fmla="*/ 179 w 206"/>
                <a:gd name="T27" fmla="*/ 66 h 217"/>
                <a:gd name="T28" fmla="*/ 185 w 206"/>
                <a:gd name="T29" fmla="*/ 110 h 217"/>
                <a:gd name="T30" fmla="*/ 8 w 206"/>
                <a:gd name="T31" fmla="*/ 110 h 217"/>
                <a:gd name="T32" fmla="*/ 156 w 206"/>
                <a:gd name="T33" fmla="*/ 45 h 217"/>
                <a:gd name="T34" fmla="*/ 97 w 206"/>
                <a:gd name="T35" fmla="*/ 43 h 217"/>
                <a:gd name="T36" fmla="*/ 97 w 206"/>
                <a:gd name="T37" fmla="*/ 178 h 217"/>
                <a:gd name="T38" fmla="*/ 162 w 206"/>
                <a:gd name="T39" fmla="*/ 93 h 217"/>
                <a:gd name="T40" fmla="*/ 165 w 206"/>
                <a:gd name="T41" fmla="*/ 48 h 217"/>
                <a:gd name="T42" fmla="*/ 165 w 206"/>
                <a:gd name="T43" fmla="*/ 48 h 217"/>
                <a:gd name="T44" fmla="*/ 202 w 206"/>
                <a:gd name="T45" fmla="*/ 27 h 217"/>
                <a:gd name="T46" fmla="*/ 202 w 206"/>
                <a:gd name="T47" fmla="*/ 18 h 217"/>
                <a:gd name="T48" fmla="*/ 156 w 206"/>
                <a:gd name="T49" fmla="*/ 110 h 217"/>
                <a:gd name="T50" fmla="*/ 38 w 206"/>
                <a:gd name="T51" fmla="*/ 110 h 217"/>
                <a:gd name="T52" fmla="*/ 135 w 206"/>
                <a:gd name="T53" fmla="*/ 66 h 217"/>
                <a:gd name="T54" fmla="*/ 97 w 206"/>
                <a:gd name="T55" fmla="*/ 76 h 217"/>
                <a:gd name="T56" fmla="*/ 97 w 206"/>
                <a:gd name="T57" fmla="*/ 145 h 217"/>
                <a:gd name="T58" fmla="*/ 124 w 206"/>
                <a:gd name="T59" fmla="*/ 89 h 217"/>
                <a:gd name="T60" fmla="*/ 154 w 206"/>
                <a:gd name="T61" fmla="*/ 95 h 217"/>
                <a:gd name="T62" fmla="*/ 97 w 206"/>
                <a:gd name="T63" fmla="*/ 114 h 217"/>
                <a:gd name="T64" fmla="*/ 118 w 206"/>
                <a:gd name="T65" fmla="*/ 95 h 217"/>
                <a:gd name="T66" fmla="*/ 97 w 206"/>
                <a:gd name="T67" fmla="*/ 136 h 217"/>
                <a:gd name="T68" fmla="*/ 97 w 206"/>
                <a:gd name="T69" fmla="*/ 85 h 217"/>
                <a:gd name="T70" fmla="*/ 94 w 206"/>
                <a:gd name="T71" fmla="*/ 106 h 217"/>
                <a:gd name="T72" fmla="*/ 94 w 206"/>
                <a:gd name="T73" fmla="*/ 112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6" h="217">
                  <a:moveTo>
                    <a:pt x="202" y="18"/>
                  </a:moveTo>
                  <a:cubicBezTo>
                    <a:pt x="188" y="18"/>
                    <a:pt x="188" y="18"/>
                    <a:pt x="188" y="18"/>
                  </a:cubicBezTo>
                  <a:cubicBezTo>
                    <a:pt x="188" y="5"/>
                    <a:pt x="188" y="5"/>
                    <a:pt x="188" y="5"/>
                  </a:cubicBezTo>
                  <a:cubicBezTo>
                    <a:pt x="188" y="2"/>
                    <a:pt x="186" y="0"/>
                    <a:pt x="184" y="0"/>
                  </a:cubicBezTo>
                  <a:cubicBezTo>
                    <a:pt x="182" y="0"/>
                    <a:pt x="180" y="2"/>
                    <a:pt x="180" y="5"/>
                  </a:cubicBezTo>
                  <a:cubicBezTo>
                    <a:pt x="180" y="21"/>
                    <a:pt x="180" y="21"/>
                    <a:pt x="180" y="21"/>
                  </a:cubicBezTo>
                  <a:cubicBezTo>
                    <a:pt x="162" y="39"/>
                    <a:pt x="162" y="39"/>
                    <a:pt x="162" y="39"/>
                  </a:cubicBezTo>
                  <a:cubicBezTo>
                    <a:pt x="144" y="22"/>
                    <a:pt x="121" y="13"/>
                    <a:pt x="97" y="13"/>
                  </a:cubicBezTo>
                  <a:cubicBezTo>
                    <a:pt x="71" y="13"/>
                    <a:pt x="47" y="24"/>
                    <a:pt x="28" y="42"/>
                  </a:cubicBezTo>
                  <a:cubicBezTo>
                    <a:pt x="10" y="60"/>
                    <a:pt x="0" y="84"/>
                    <a:pt x="0" y="110"/>
                  </a:cubicBezTo>
                  <a:cubicBezTo>
                    <a:pt x="0" y="136"/>
                    <a:pt x="10" y="161"/>
                    <a:pt x="28" y="179"/>
                  </a:cubicBezTo>
                  <a:cubicBezTo>
                    <a:pt x="31" y="182"/>
                    <a:pt x="34" y="184"/>
                    <a:pt x="37" y="187"/>
                  </a:cubicBezTo>
                  <a:cubicBezTo>
                    <a:pt x="14" y="210"/>
                    <a:pt x="14" y="210"/>
                    <a:pt x="14" y="210"/>
                  </a:cubicBezTo>
                  <a:cubicBezTo>
                    <a:pt x="12" y="212"/>
                    <a:pt x="12" y="215"/>
                    <a:pt x="14" y="216"/>
                  </a:cubicBezTo>
                  <a:cubicBezTo>
                    <a:pt x="15" y="217"/>
                    <a:pt x="16" y="217"/>
                    <a:pt x="17" y="217"/>
                  </a:cubicBezTo>
                  <a:cubicBezTo>
                    <a:pt x="18" y="217"/>
                    <a:pt x="19" y="217"/>
                    <a:pt x="20" y="216"/>
                  </a:cubicBezTo>
                  <a:cubicBezTo>
                    <a:pt x="44" y="192"/>
                    <a:pt x="44" y="192"/>
                    <a:pt x="44" y="192"/>
                  </a:cubicBezTo>
                  <a:cubicBezTo>
                    <a:pt x="60" y="202"/>
                    <a:pt x="78" y="207"/>
                    <a:pt x="97" y="207"/>
                  </a:cubicBezTo>
                  <a:cubicBezTo>
                    <a:pt x="116" y="207"/>
                    <a:pt x="134" y="202"/>
                    <a:pt x="150" y="192"/>
                  </a:cubicBezTo>
                  <a:cubicBezTo>
                    <a:pt x="174" y="216"/>
                    <a:pt x="174" y="216"/>
                    <a:pt x="174" y="216"/>
                  </a:cubicBezTo>
                  <a:cubicBezTo>
                    <a:pt x="175" y="217"/>
                    <a:pt x="176" y="217"/>
                    <a:pt x="177" y="217"/>
                  </a:cubicBezTo>
                  <a:cubicBezTo>
                    <a:pt x="178" y="217"/>
                    <a:pt x="179" y="217"/>
                    <a:pt x="180" y="216"/>
                  </a:cubicBezTo>
                  <a:cubicBezTo>
                    <a:pt x="182" y="215"/>
                    <a:pt x="182" y="212"/>
                    <a:pt x="180" y="210"/>
                  </a:cubicBezTo>
                  <a:cubicBezTo>
                    <a:pt x="157" y="187"/>
                    <a:pt x="157" y="187"/>
                    <a:pt x="157" y="187"/>
                  </a:cubicBezTo>
                  <a:cubicBezTo>
                    <a:pt x="160" y="184"/>
                    <a:pt x="163" y="182"/>
                    <a:pt x="165" y="179"/>
                  </a:cubicBezTo>
                  <a:cubicBezTo>
                    <a:pt x="184" y="161"/>
                    <a:pt x="194" y="136"/>
                    <a:pt x="194" y="110"/>
                  </a:cubicBezTo>
                  <a:cubicBezTo>
                    <a:pt x="194" y="96"/>
                    <a:pt x="191" y="81"/>
                    <a:pt x="184" y="68"/>
                  </a:cubicBezTo>
                  <a:cubicBezTo>
                    <a:pt x="183" y="66"/>
                    <a:pt x="181" y="65"/>
                    <a:pt x="179" y="66"/>
                  </a:cubicBezTo>
                  <a:cubicBezTo>
                    <a:pt x="176" y="67"/>
                    <a:pt x="176" y="70"/>
                    <a:pt x="177" y="72"/>
                  </a:cubicBezTo>
                  <a:cubicBezTo>
                    <a:pt x="182" y="84"/>
                    <a:pt x="185" y="97"/>
                    <a:pt x="185" y="110"/>
                  </a:cubicBezTo>
                  <a:cubicBezTo>
                    <a:pt x="185" y="159"/>
                    <a:pt x="146" y="199"/>
                    <a:pt x="97" y="199"/>
                  </a:cubicBezTo>
                  <a:cubicBezTo>
                    <a:pt x="48" y="199"/>
                    <a:pt x="8" y="159"/>
                    <a:pt x="8" y="110"/>
                  </a:cubicBezTo>
                  <a:cubicBezTo>
                    <a:pt x="8" y="62"/>
                    <a:pt x="48" y="22"/>
                    <a:pt x="97" y="22"/>
                  </a:cubicBezTo>
                  <a:cubicBezTo>
                    <a:pt x="119" y="22"/>
                    <a:pt x="140" y="30"/>
                    <a:pt x="156" y="45"/>
                  </a:cubicBezTo>
                  <a:cubicBezTo>
                    <a:pt x="141" y="60"/>
                    <a:pt x="141" y="60"/>
                    <a:pt x="141" y="60"/>
                  </a:cubicBezTo>
                  <a:cubicBezTo>
                    <a:pt x="129" y="49"/>
                    <a:pt x="113" y="43"/>
                    <a:pt x="97" y="43"/>
                  </a:cubicBezTo>
                  <a:cubicBezTo>
                    <a:pt x="60" y="43"/>
                    <a:pt x="29" y="73"/>
                    <a:pt x="29" y="110"/>
                  </a:cubicBezTo>
                  <a:cubicBezTo>
                    <a:pt x="29" y="148"/>
                    <a:pt x="60" y="178"/>
                    <a:pt x="97" y="178"/>
                  </a:cubicBezTo>
                  <a:cubicBezTo>
                    <a:pt x="134" y="178"/>
                    <a:pt x="164" y="148"/>
                    <a:pt x="164" y="110"/>
                  </a:cubicBezTo>
                  <a:cubicBezTo>
                    <a:pt x="164" y="104"/>
                    <a:pt x="163" y="98"/>
                    <a:pt x="162" y="93"/>
                  </a:cubicBezTo>
                  <a:cubicBezTo>
                    <a:pt x="159" y="83"/>
                    <a:pt x="154" y="73"/>
                    <a:pt x="147" y="66"/>
                  </a:cubicBezTo>
                  <a:cubicBezTo>
                    <a:pt x="165" y="48"/>
                    <a:pt x="165" y="48"/>
                    <a:pt x="165" y="48"/>
                  </a:cubicBezTo>
                  <a:cubicBezTo>
                    <a:pt x="165" y="48"/>
                    <a:pt x="165" y="48"/>
                    <a:pt x="165" y="48"/>
                  </a:cubicBezTo>
                  <a:cubicBezTo>
                    <a:pt x="165" y="48"/>
                    <a:pt x="165" y="48"/>
                    <a:pt x="165" y="48"/>
                  </a:cubicBezTo>
                  <a:cubicBezTo>
                    <a:pt x="186" y="27"/>
                    <a:pt x="186" y="27"/>
                    <a:pt x="186" y="27"/>
                  </a:cubicBezTo>
                  <a:cubicBezTo>
                    <a:pt x="202" y="27"/>
                    <a:pt x="202" y="27"/>
                    <a:pt x="202" y="27"/>
                  </a:cubicBezTo>
                  <a:cubicBezTo>
                    <a:pt x="204" y="27"/>
                    <a:pt x="206" y="25"/>
                    <a:pt x="206" y="23"/>
                  </a:cubicBezTo>
                  <a:cubicBezTo>
                    <a:pt x="206" y="20"/>
                    <a:pt x="204" y="18"/>
                    <a:pt x="202" y="18"/>
                  </a:cubicBezTo>
                  <a:close/>
                  <a:moveTo>
                    <a:pt x="154" y="95"/>
                  </a:moveTo>
                  <a:cubicBezTo>
                    <a:pt x="155" y="100"/>
                    <a:pt x="156" y="105"/>
                    <a:pt x="156" y="110"/>
                  </a:cubicBezTo>
                  <a:cubicBezTo>
                    <a:pt x="156" y="143"/>
                    <a:pt x="129" y="169"/>
                    <a:pt x="97" y="169"/>
                  </a:cubicBezTo>
                  <a:cubicBezTo>
                    <a:pt x="64" y="169"/>
                    <a:pt x="38" y="143"/>
                    <a:pt x="38" y="110"/>
                  </a:cubicBezTo>
                  <a:cubicBezTo>
                    <a:pt x="38" y="78"/>
                    <a:pt x="64" y="51"/>
                    <a:pt x="97" y="51"/>
                  </a:cubicBezTo>
                  <a:cubicBezTo>
                    <a:pt x="111" y="51"/>
                    <a:pt x="125" y="56"/>
                    <a:pt x="135" y="66"/>
                  </a:cubicBezTo>
                  <a:cubicBezTo>
                    <a:pt x="118" y="83"/>
                    <a:pt x="118" y="83"/>
                    <a:pt x="118" y="83"/>
                  </a:cubicBezTo>
                  <a:cubicBezTo>
                    <a:pt x="112" y="79"/>
                    <a:pt x="105" y="76"/>
                    <a:pt x="97" y="76"/>
                  </a:cubicBezTo>
                  <a:cubicBezTo>
                    <a:pt x="78" y="76"/>
                    <a:pt x="63" y="91"/>
                    <a:pt x="63" y="110"/>
                  </a:cubicBezTo>
                  <a:cubicBezTo>
                    <a:pt x="63" y="129"/>
                    <a:pt x="78" y="145"/>
                    <a:pt x="97" y="145"/>
                  </a:cubicBezTo>
                  <a:cubicBezTo>
                    <a:pt x="116" y="145"/>
                    <a:pt x="131" y="129"/>
                    <a:pt x="131" y="110"/>
                  </a:cubicBezTo>
                  <a:cubicBezTo>
                    <a:pt x="131" y="102"/>
                    <a:pt x="128" y="95"/>
                    <a:pt x="124" y="89"/>
                  </a:cubicBezTo>
                  <a:cubicBezTo>
                    <a:pt x="141" y="72"/>
                    <a:pt x="141" y="72"/>
                    <a:pt x="141" y="72"/>
                  </a:cubicBezTo>
                  <a:cubicBezTo>
                    <a:pt x="147" y="78"/>
                    <a:pt x="151" y="86"/>
                    <a:pt x="154" y="95"/>
                  </a:cubicBezTo>
                  <a:close/>
                  <a:moveTo>
                    <a:pt x="94" y="112"/>
                  </a:moveTo>
                  <a:cubicBezTo>
                    <a:pt x="95" y="113"/>
                    <a:pt x="96" y="114"/>
                    <a:pt x="97" y="114"/>
                  </a:cubicBezTo>
                  <a:cubicBezTo>
                    <a:pt x="99" y="114"/>
                    <a:pt x="100" y="113"/>
                    <a:pt x="100" y="112"/>
                  </a:cubicBezTo>
                  <a:cubicBezTo>
                    <a:pt x="118" y="95"/>
                    <a:pt x="118" y="95"/>
                    <a:pt x="118" y="95"/>
                  </a:cubicBezTo>
                  <a:cubicBezTo>
                    <a:pt x="121" y="99"/>
                    <a:pt x="123" y="105"/>
                    <a:pt x="123" y="110"/>
                  </a:cubicBezTo>
                  <a:cubicBezTo>
                    <a:pt x="123" y="125"/>
                    <a:pt x="111" y="136"/>
                    <a:pt x="97" y="136"/>
                  </a:cubicBezTo>
                  <a:cubicBezTo>
                    <a:pt x="83" y="136"/>
                    <a:pt x="71" y="125"/>
                    <a:pt x="71" y="110"/>
                  </a:cubicBezTo>
                  <a:cubicBezTo>
                    <a:pt x="71" y="96"/>
                    <a:pt x="83" y="85"/>
                    <a:pt x="97" y="85"/>
                  </a:cubicBezTo>
                  <a:cubicBezTo>
                    <a:pt x="102" y="85"/>
                    <a:pt x="107" y="86"/>
                    <a:pt x="112" y="89"/>
                  </a:cubicBezTo>
                  <a:cubicBezTo>
                    <a:pt x="94" y="106"/>
                    <a:pt x="94" y="106"/>
                    <a:pt x="94" y="106"/>
                  </a:cubicBezTo>
                  <a:cubicBezTo>
                    <a:pt x="93" y="108"/>
                    <a:pt x="93" y="111"/>
                    <a:pt x="94" y="112"/>
                  </a:cubicBezTo>
                  <a:close/>
                  <a:moveTo>
                    <a:pt x="94" y="112"/>
                  </a:moveTo>
                  <a:cubicBezTo>
                    <a:pt x="94" y="112"/>
                    <a:pt x="94" y="112"/>
                    <a:pt x="94" y="112"/>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0" name="Freeform 23"/>
            <p:cNvSpPr>
              <a:spLocks noEditPoints="1"/>
            </p:cNvSpPr>
            <p:nvPr/>
          </p:nvSpPr>
          <p:spPr bwMode="auto">
            <a:xfrm>
              <a:off x="7226300" y="5584825"/>
              <a:ext cx="20638" cy="20637"/>
            </a:xfrm>
            <a:custGeom>
              <a:avLst/>
              <a:gdLst>
                <a:gd name="T0" fmla="*/ 8 w 8"/>
                <a:gd name="T1" fmla="*/ 4 h 8"/>
                <a:gd name="T2" fmla="*/ 4 w 8"/>
                <a:gd name="T3" fmla="*/ 8 h 8"/>
                <a:gd name="T4" fmla="*/ 0 w 8"/>
                <a:gd name="T5" fmla="*/ 4 h 8"/>
                <a:gd name="T6" fmla="*/ 4 w 8"/>
                <a:gd name="T7" fmla="*/ 0 h 8"/>
                <a:gd name="T8" fmla="*/ 8 w 8"/>
                <a:gd name="T9" fmla="*/ 4 h 8"/>
                <a:gd name="T10" fmla="*/ 8 w 8"/>
                <a:gd name="T11" fmla="*/ 4 h 8"/>
                <a:gd name="T12" fmla="*/ 8 w 8"/>
                <a:gd name="T13" fmla="*/ 4 h 8"/>
              </a:gdLst>
              <a:ahLst/>
              <a:cxnLst>
                <a:cxn ang="0">
                  <a:pos x="T0" y="T1"/>
                </a:cxn>
                <a:cxn ang="0">
                  <a:pos x="T2" y="T3"/>
                </a:cxn>
                <a:cxn ang="0">
                  <a:pos x="T4" y="T5"/>
                </a:cxn>
                <a:cxn ang="0">
                  <a:pos x="T6" y="T7"/>
                </a:cxn>
                <a:cxn ang="0">
                  <a:pos x="T8" y="T9"/>
                </a:cxn>
                <a:cxn ang="0">
                  <a:pos x="T10" y="T11"/>
                </a:cxn>
                <a:cxn ang="0">
                  <a:pos x="T12" y="T13"/>
                </a:cxn>
              </a:cxnLst>
              <a:rect l="0" t="0" r="r" b="b"/>
              <a:pathLst>
                <a:path w="8" h="8">
                  <a:moveTo>
                    <a:pt x="8" y="4"/>
                  </a:moveTo>
                  <a:cubicBezTo>
                    <a:pt x="8" y="6"/>
                    <a:pt x="7" y="8"/>
                    <a:pt x="4" y="8"/>
                  </a:cubicBezTo>
                  <a:cubicBezTo>
                    <a:pt x="2" y="8"/>
                    <a:pt x="0" y="6"/>
                    <a:pt x="0" y="4"/>
                  </a:cubicBezTo>
                  <a:cubicBezTo>
                    <a:pt x="0" y="2"/>
                    <a:pt x="2" y="0"/>
                    <a:pt x="4" y="0"/>
                  </a:cubicBezTo>
                  <a:cubicBezTo>
                    <a:pt x="7" y="0"/>
                    <a:pt x="8" y="2"/>
                    <a:pt x="8" y="4"/>
                  </a:cubicBezTo>
                  <a:close/>
                  <a:moveTo>
                    <a:pt x="8" y="4"/>
                  </a:moveTo>
                  <a:cubicBezTo>
                    <a:pt x="8" y="4"/>
                    <a:pt x="8" y="4"/>
                    <a:pt x="8" y="4"/>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grpSp>
      <p:sp>
        <p:nvSpPr>
          <p:cNvPr id="43" name="Freeform 5"/>
          <p:cNvSpPr>
            <a:spLocks noEditPoints="1"/>
          </p:cNvSpPr>
          <p:nvPr/>
        </p:nvSpPr>
        <p:spPr bwMode="auto">
          <a:xfrm>
            <a:off x="1564470" y="4403074"/>
            <a:ext cx="333001" cy="282585"/>
          </a:xfrm>
          <a:custGeom>
            <a:avLst/>
            <a:gdLst>
              <a:gd name="T0" fmla="*/ 1043 w 1317"/>
              <a:gd name="T1" fmla="*/ 1120 h 1120"/>
              <a:gd name="T2" fmla="*/ 274 w 1317"/>
              <a:gd name="T3" fmla="*/ 1120 h 1120"/>
              <a:gd name="T4" fmla="*/ 46 w 1317"/>
              <a:gd name="T5" fmla="*/ 985 h 1120"/>
              <a:gd name="T6" fmla="*/ 55 w 1317"/>
              <a:gd name="T7" fmla="*/ 720 h 1120"/>
              <a:gd name="T8" fmla="*/ 440 w 1317"/>
              <a:gd name="T9" fmla="*/ 120 h 1120"/>
              <a:gd name="T10" fmla="*/ 659 w 1317"/>
              <a:gd name="T11" fmla="*/ 0 h 1120"/>
              <a:gd name="T12" fmla="*/ 878 w 1317"/>
              <a:gd name="T13" fmla="*/ 120 h 1120"/>
              <a:gd name="T14" fmla="*/ 1262 w 1317"/>
              <a:gd name="T15" fmla="*/ 720 h 1120"/>
              <a:gd name="T16" fmla="*/ 1271 w 1317"/>
              <a:gd name="T17" fmla="*/ 985 h 1120"/>
              <a:gd name="T18" fmla="*/ 1043 w 1317"/>
              <a:gd name="T19" fmla="*/ 1120 h 1120"/>
              <a:gd name="T20" fmla="*/ 659 w 1317"/>
              <a:gd name="T21" fmla="*/ 40 h 1120"/>
              <a:gd name="T22" fmla="*/ 473 w 1317"/>
              <a:gd name="T23" fmla="*/ 141 h 1120"/>
              <a:gd name="T24" fmla="*/ 89 w 1317"/>
              <a:gd name="T25" fmla="*/ 741 h 1120"/>
              <a:gd name="T26" fmla="*/ 81 w 1317"/>
              <a:gd name="T27" fmla="*/ 966 h 1120"/>
              <a:gd name="T28" fmla="*/ 274 w 1317"/>
              <a:gd name="T29" fmla="*/ 1080 h 1120"/>
              <a:gd name="T30" fmla="*/ 1043 w 1317"/>
              <a:gd name="T31" fmla="*/ 1080 h 1120"/>
              <a:gd name="T32" fmla="*/ 1236 w 1317"/>
              <a:gd name="T33" fmla="*/ 966 h 1120"/>
              <a:gd name="T34" fmla="*/ 1229 w 1317"/>
              <a:gd name="T35" fmla="*/ 741 h 1120"/>
              <a:gd name="T36" fmla="*/ 844 w 1317"/>
              <a:gd name="T37" fmla="*/ 141 h 1120"/>
              <a:gd name="T38" fmla="*/ 659 w 1317"/>
              <a:gd name="T39" fmla="*/ 40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17" h="1120">
                <a:moveTo>
                  <a:pt x="1043" y="1120"/>
                </a:moveTo>
                <a:cubicBezTo>
                  <a:pt x="274" y="1120"/>
                  <a:pt x="274" y="1120"/>
                  <a:pt x="274" y="1120"/>
                </a:cubicBezTo>
                <a:cubicBezTo>
                  <a:pt x="179" y="1120"/>
                  <a:pt x="91" y="1068"/>
                  <a:pt x="46" y="985"/>
                </a:cubicBezTo>
                <a:cubicBezTo>
                  <a:pt x="0" y="901"/>
                  <a:pt x="4" y="800"/>
                  <a:pt x="55" y="720"/>
                </a:cubicBezTo>
                <a:cubicBezTo>
                  <a:pt x="440" y="120"/>
                  <a:pt x="440" y="120"/>
                  <a:pt x="440" y="120"/>
                </a:cubicBezTo>
                <a:cubicBezTo>
                  <a:pt x="488" y="45"/>
                  <a:pt x="570" y="0"/>
                  <a:pt x="659" y="0"/>
                </a:cubicBezTo>
                <a:cubicBezTo>
                  <a:pt x="748" y="0"/>
                  <a:pt x="829" y="45"/>
                  <a:pt x="878" y="120"/>
                </a:cubicBezTo>
                <a:cubicBezTo>
                  <a:pt x="1262" y="720"/>
                  <a:pt x="1262" y="720"/>
                  <a:pt x="1262" y="720"/>
                </a:cubicBezTo>
                <a:cubicBezTo>
                  <a:pt x="1314" y="800"/>
                  <a:pt x="1317" y="901"/>
                  <a:pt x="1271" y="985"/>
                </a:cubicBezTo>
                <a:cubicBezTo>
                  <a:pt x="1226" y="1068"/>
                  <a:pt x="1138" y="1120"/>
                  <a:pt x="1043" y="1120"/>
                </a:cubicBezTo>
                <a:close/>
                <a:moveTo>
                  <a:pt x="659" y="40"/>
                </a:moveTo>
                <a:cubicBezTo>
                  <a:pt x="583" y="40"/>
                  <a:pt x="514" y="78"/>
                  <a:pt x="473" y="141"/>
                </a:cubicBezTo>
                <a:cubicBezTo>
                  <a:pt x="89" y="741"/>
                  <a:pt x="89" y="741"/>
                  <a:pt x="89" y="741"/>
                </a:cubicBezTo>
                <a:cubicBezTo>
                  <a:pt x="45" y="809"/>
                  <a:pt x="42" y="895"/>
                  <a:pt x="81" y="966"/>
                </a:cubicBezTo>
                <a:cubicBezTo>
                  <a:pt x="120" y="1036"/>
                  <a:pt x="194" y="1080"/>
                  <a:pt x="274" y="1080"/>
                </a:cubicBezTo>
                <a:cubicBezTo>
                  <a:pt x="1043" y="1080"/>
                  <a:pt x="1043" y="1080"/>
                  <a:pt x="1043" y="1080"/>
                </a:cubicBezTo>
                <a:cubicBezTo>
                  <a:pt x="1124" y="1080"/>
                  <a:pt x="1198" y="1036"/>
                  <a:pt x="1236" y="966"/>
                </a:cubicBezTo>
                <a:cubicBezTo>
                  <a:pt x="1275" y="895"/>
                  <a:pt x="1272" y="809"/>
                  <a:pt x="1229" y="741"/>
                </a:cubicBezTo>
                <a:cubicBezTo>
                  <a:pt x="844" y="141"/>
                  <a:pt x="844" y="141"/>
                  <a:pt x="844" y="141"/>
                </a:cubicBezTo>
                <a:cubicBezTo>
                  <a:pt x="803" y="78"/>
                  <a:pt x="734" y="40"/>
                  <a:pt x="659" y="40"/>
                </a:cubicBezTo>
                <a:close/>
              </a:path>
            </a:pathLst>
          </a:custGeom>
          <a:solidFill>
            <a:schemeClr val="accent1"/>
          </a:solidFill>
          <a:ln>
            <a:noFill/>
          </a:ln>
        </p:spPr>
        <p:txBody>
          <a:bodyPr vert="horz" wrap="square" lIns="91440" tIns="45720" rIns="91440" bIns="45720" numCol="1" anchor="t" anchorCtr="0" compatLnSpc="1"/>
          <a:lstStyle/>
          <a:p>
            <a:endParaRPr lang="en-US"/>
          </a:p>
        </p:txBody>
      </p:sp>
      <p:sp>
        <p:nvSpPr>
          <p:cNvPr id="44" name="Freeform 5"/>
          <p:cNvSpPr>
            <a:spLocks noEditPoints="1"/>
          </p:cNvSpPr>
          <p:nvPr/>
        </p:nvSpPr>
        <p:spPr bwMode="auto">
          <a:xfrm rot="4493865">
            <a:off x="3372533" y="4203274"/>
            <a:ext cx="333001" cy="282585"/>
          </a:xfrm>
          <a:custGeom>
            <a:avLst/>
            <a:gdLst>
              <a:gd name="T0" fmla="*/ 1043 w 1317"/>
              <a:gd name="T1" fmla="*/ 1120 h 1120"/>
              <a:gd name="T2" fmla="*/ 274 w 1317"/>
              <a:gd name="T3" fmla="*/ 1120 h 1120"/>
              <a:gd name="T4" fmla="*/ 46 w 1317"/>
              <a:gd name="T5" fmla="*/ 985 h 1120"/>
              <a:gd name="T6" fmla="*/ 55 w 1317"/>
              <a:gd name="T7" fmla="*/ 720 h 1120"/>
              <a:gd name="T8" fmla="*/ 440 w 1317"/>
              <a:gd name="T9" fmla="*/ 120 h 1120"/>
              <a:gd name="T10" fmla="*/ 659 w 1317"/>
              <a:gd name="T11" fmla="*/ 0 h 1120"/>
              <a:gd name="T12" fmla="*/ 878 w 1317"/>
              <a:gd name="T13" fmla="*/ 120 h 1120"/>
              <a:gd name="T14" fmla="*/ 1262 w 1317"/>
              <a:gd name="T15" fmla="*/ 720 h 1120"/>
              <a:gd name="T16" fmla="*/ 1271 w 1317"/>
              <a:gd name="T17" fmla="*/ 985 h 1120"/>
              <a:gd name="T18" fmla="*/ 1043 w 1317"/>
              <a:gd name="T19" fmla="*/ 1120 h 1120"/>
              <a:gd name="T20" fmla="*/ 659 w 1317"/>
              <a:gd name="T21" fmla="*/ 40 h 1120"/>
              <a:gd name="T22" fmla="*/ 473 w 1317"/>
              <a:gd name="T23" fmla="*/ 141 h 1120"/>
              <a:gd name="T24" fmla="*/ 89 w 1317"/>
              <a:gd name="T25" fmla="*/ 741 h 1120"/>
              <a:gd name="T26" fmla="*/ 81 w 1317"/>
              <a:gd name="T27" fmla="*/ 966 h 1120"/>
              <a:gd name="T28" fmla="*/ 274 w 1317"/>
              <a:gd name="T29" fmla="*/ 1080 h 1120"/>
              <a:gd name="T30" fmla="*/ 1043 w 1317"/>
              <a:gd name="T31" fmla="*/ 1080 h 1120"/>
              <a:gd name="T32" fmla="*/ 1236 w 1317"/>
              <a:gd name="T33" fmla="*/ 966 h 1120"/>
              <a:gd name="T34" fmla="*/ 1229 w 1317"/>
              <a:gd name="T35" fmla="*/ 741 h 1120"/>
              <a:gd name="T36" fmla="*/ 844 w 1317"/>
              <a:gd name="T37" fmla="*/ 141 h 1120"/>
              <a:gd name="T38" fmla="*/ 659 w 1317"/>
              <a:gd name="T39" fmla="*/ 40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17" h="1120">
                <a:moveTo>
                  <a:pt x="1043" y="1120"/>
                </a:moveTo>
                <a:cubicBezTo>
                  <a:pt x="274" y="1120"/>
                  <a:pt x="274" y="1120"/>
                  <a:pt x="274" y="1120"/>
                </a:cubicBezTo>
                <a:cubicBezTo>
                  <a:pt x="179" y="1120"/>
                  <a:pt x="91" y="1068"/>
                  <a:pt x="46" y="985"/>
                </a:cubicBezTo>
                <a:cubicBezTo>
                  <a:pt x="0" y="901"/>
                  <a:pt x="4" y="800"/>
                  <a:pt x="55" y="720"/>
                </a:cubicBezTo>
                <a:cubicBezTo>
                  <a:pt x="440" y="120"/>
                  <a:pt x="440" y="120"/>
                  <a:pt x="440" y="120"/>
                </a:cubicBezTo>
                <a:cubicBezTo>
                  <a:pt x="488" y="45"/>
                  <a:pt x="570" y="0"/>
                  <a:pt x="659" y="0"/>
                </a:cubicBezTo>
                <a:cubicBezTo>
                  <a:pt x="748" y="0"/>
                  <a:pt x="829" y="45"/>
                  <a:pt x="878" y="120"/>
                </a:cubicBezTo>
                <a:cubicBezTo>
                  <a:pt x="1262" y="720"/>
                  <a:pt x="1262" y="720"/>
                  <a:pt x="1262" y="720"/>
                </a:cubicBezTo>
                <a:cubicBezTo>
                  <a:pt x="1314" y="800"/>
                  <a:pt x="1317" y="901"/>
                  <a:pt x="1271" y="985"/>
                </a:cubicBezTo>
                <a:cubicBezTo>
                  <a:pt x="1226" y="1068"/>
                  <a:pt x="1138" y="1120"/>
                  <a:pt x="1043" y="1120"/>
                </a:cubicBezTo>
                <a:close/>
                <a:moveTo>
                  <a:pt x="659" y="40"/>
                </a:moveTo>
                <a:cubicBezTo>
                  <a:pt x="583" y="40"/>
                  <a:pt x="514" y="78"/>
                  <a:pt x="473" y="141"/>
                </a:cubicBezTo>
                <a:cubicBezTo>
                  <a:pt x="89" y="741"/>
                  <a:pt x="89" y="741"/>
                  <a:pt x="89" y="741"/>
                </a:cubicBezTo>
                <a:cubicBezTo>
                  <a:pt x="45" y="809"/>
                  <a:pt x="42" y="895"/>
                  <a:pt x="81" y="966"/>
                </a:cubicBezTo>
                <a:cubicBezTo>
                  <a:pt x="120" y="1036"/>
                  <a:pt x="194" y="1080"/>
                  <a:pt x="274" y="1080"/>
                </a:cubicBezTo>
                <a:cubicBezTo>
                  <a:pt x="1043" y="1080"/>
                  <a:pt x="1043" y="1080"/>
                  <a:pt x="1043" y="1080"/>
                </a:cubicBezTo>
                <a:cubicBezTo>
                  <a:pt x="1124" y="1080"/>
                  <a:pt x="1198" y="1036"/>
                  <a:pt x="1236" y="966"/>
                </a:cubicBezTo>
                <a:cubicBezTo>
                  <a:pt x="1275" y="895"/>
                  <a:pt x="1272" y="809"/>
                  <a:pt x="1229" y="741"/>
                </a:cubicBezTo>
                <a:cubicBezTo>
                  <a:pt x="844" y="141"/>
                  <a:pt x="844" y="141"/>
                  <a:pt x="844" y="141"/>
                </a:cubicBezTo>
                <a:cubicBezTo>
                  <a:pt x="803" y="78"/>
                  <a:pt x="734" y="40"/>
                  <a:pt x="659" y="40"/>
                </a:cubicBezTo>
                <a:close/>
              </a:path>
            </a:pathLst>
          </a:custGeom>
          <a:solidFill>
            <a:schemeClr val="accent2"/>
          </a:solidFill>
          <a:ln>
            <a:noFill/>
          </a:ln>
        </p:spPr>
        <p:txBody>
          <a:bodyPr vert="horz" wrap="square" lIns="91440" tIns="45720" rIns="91440" bIns="45720" numCol="1" anchor="t" anchorCtr="0" compatLnSpc="1"/>
          <a:lstStyle/>
          <a:p>
            <a:endParaRPr lang="en-US"/>
          </a:p>
        </p:txBody>
      </p:sp>
      <p:sp>
        <p:nvSpPr>
          <p:cNvPr id="45" name="Freeform 5"/>
          <p:cNvSpPr>
            <a:spLocks noEditPoints="1"/>
          </p:cNvSpPr>
          <p:nvPr/>
        </p:nvSpPr>
        <p:spPr bwMode="auto">
          <a:xfrm rot="7858051">
            <a:off x="7281835" y="4523417"/>
            <a:ext cx="333001" cy="282585"/>
          </a:xfrm>
          <a:custGeom>
            <a:avLst/>
            <a:gdLst>
              <a:gd name="T0" fmla="*/ 1043 w 1317"/>
              <a:gd name="T1" fmla="*/ 1120 h 1120"/>
              <a:gd name="T2" fmla="*/ 274 w 1317"/>
              <a:gd name="T3" fmla="*/ 1120 h 1120"/>
              <a:gd name="T4" fmla="*/ 46 w 1317"/>
              <a:gd name="T5" fmla="*/ 985 h 1120"/>
              <a:gd name="T6" fmla="*/ 55 w 1317"/>
              <a:gd name="T7" fmla="*/ 720 h 1120"/>
              <a:gd name="T8" fmla="*/ 440 w 1317"/>
              <a:gd name="T9" fmla="*/ 120 h 1120"/>
              <a:gd name="T10" fmla="*/ 659 w 1317"/>
              <a:gd name="T11" fmla="*/ 0 h 1120"/>
              <a:gd name="T12" fmla="*/ 878 w 1317"/>
              <a:gd name="T13" fmla="*/ 120 h 1120"/>
              <a:gd name="T14" fmla="*/ 1262 w 1317"/>
              <a:gd name="T15" fmla="*/ 720 h 1120"/>
              <a:gd name="T16" fmla="*/ 1271 w 1317"/>
              <a:gd name="T17" fmla="*/ 985 h 1120"/>
              <a:gd name="T18" fmla="*/ 1043 w 1317"/>
              <a:gd name="T19" fmla="*/ 1120 h 1120"/>
              <a:gd name="T20" fmla="*/ 659 w 1317"/>
              <a:gd name="T21" fmla="*/ 40 h 1120"/>
              <a:gd name="T22" fmla="*/ 473 w 1317"/>
              <a:gd name="T23" fmla="*/ 141 h 1120"/>
              <a:gd name="T24" fmla="*/ 89 w 1317"/>
              <a:gd name="T25" fmla="*/ 741 h 1120"/>
              <a:gd name="T26" fmla="*/ 81 w 1317"/>
              <a:gd name="T27" fmla="*/ 966 h 1120"/>
              <a:gd name="T28" fmla="*/ 274 w 1317"/>
              <a:gd name="T29" fmla="*/ 1080 h 1120"/>
              <a:gd name="T30" fmla="*/ 1043 w 1317"/>
              <a:gd name="T31" fmla="*/ 1080 h 1120"/>
              <a:gd name="T32" fmla="*/ 1236 w 1317"/>
              <a:gd name="T33" fmla="*/ 966 h 1120"/>
              <a:gd name="T34" fmla="*/ 1229 w 1317"/>
              <a:gd name="T35" fmla="*/ 741 h 1120"/>
              <a:gd name="T36" fmla="*/ 844 w 1317"/>
              <a:gd name="T37" fmla="*/ 141 h 1120"/>
              <a:gd name="T38" fmla="*/ 659 w 1317"/>
              <a:gd name="T39" fmla="*/ 40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17" h="1120">
                <a:moveTo>
                  <a:pt x="1043" y="1120"/>
                </a:moveTo>
                <a:cubicBezTo>
                  <a:pt x="274" y="1120"/>
                  <a:pt x="274" y="1120"/>
                  <a:pt x="274" y="1120"/>
                </a:cubicBezTo>
                <a:cubicBezTo>
                  <a:pt x="179" y="1120"/>
                  <a:pt x="91" y="1068"/>
                  <a:pt x="46" y="985"/>
                </a:cubicBezTo>
                <a:cubicBezTo>
                  <a:pt x="0" y="901"/>
                  <a:pt x="4" y="800"/>
                  <a:pt x="55" y="720"/>
                </a:cubicBezTo>
                <a:cubicBezTo>
                  <a:pt x="440" y="120"/>
                  <a:pt x="440" y="120"/>
                  <a:pt x="440" y="120"/>
                </a:cubicBezTo>
                <a:cubicBezTo>
                  <a:pt x="488" y="45"/>
                  <a:pt x="570" y="0"/>
                  <a:pt x="659" y="0"/>
                </a:cubicBezTo>
                <a:cubicBezTo>
                  <a:pt x="748" y="0"/>
                  <a:pt x="829" y="45"/>
                  <a:pt x="878" y="120"/>
                </a:cubicBezTo>
                <a:cubicBezTo>
                  <a:pt x="1262" y="720"/>
                  <a:pt x="1262" y="720"/>
                  <a:pt x="1262" y="720"/>
                </a:cubicBezTo>
                <a:cubicBezTo>
                  <a:pt x="1314" y="800"/>
                  <a:pt x="1317" y="901"/>
                  <a:pt x="1271" y="985"/>
                </a:cubicBezTo>
                <a:cubicBezTo>
                  <a:pt x="1226" y="1068"/>
                  <a:pt x="1138" y="1120"/>
                  <a:pt x="1043" y="1120"/>
                </a:cubicBezTo>
                <a:close/>
                <a:moveTo>
                  <a:pt x="659" y="40"/>
                </a:moveTo>
                <a:cubicBezTo>
                  <a:pt x="583" y="40"/>
                  <a:pt x="514" y="78"/>
                  <a:pt x="473" y="141"/>
                </a:cubicBezTo>
                <a:cubicBezTo>
                  <a:pt x="89" y="741"/>
                  <a:pt x="89" y="741"/>
                  <a:pt x="89" y="741"/>
                </a:cubicBezTo>
                <a:cubicBezTo>
                  <a:pt x="45" y="809"/>
                  <a:pt x="42" y="895"/>
                  <a:pt x="81" y="966"/>
                </a:cubicBezTo>
                <a:cubicBezTo>
                  <a:pt x="120" y="1036"/>
                  <a:pt x="194" y="1080"/>
                  <a:pt x="274" y="1080"/>
                </a:cubicBezTo>
                <a:cubicBezTo>
                  <a:pt x="1043" y="1080"/>
                  <a:pt x="1043" y="1080"/>
                  <a:pt x="1043" y="1080"/>
                </a:cubicBezTo>
                <a:cubicBezTo>
                  <a:pt x="1124" y="1080"/>
                  <a:pt x="1198" y="1036"/>
                  <a:pt x="1236" y="966"/>
                </a:cubicBezTo>
                <a:cubicBezTo>
                  <a:pt x="1275" y="895"/>
                  <a:pt x="1272" y="809"/>
                  <a:pt x="1229" y="741"/>
                </a:cubicBezTo>
                <a:cubicBezTo>
                  <a:pt x="844" y="141"/>
                  <a:pt x="844" y="141"/>
                  <a:pt x="844" y="141"/>
                </a:cubicBezTo>
                <a:cubicBezTo>
                  <a:pt x="803" y="78"/>
                  <a:pt x="734" y="40"/>
                  <a:pt x="659" y="40"/>
                </a:cubicBezTo>
                <a:close/>
              </a:path>
            </a:pathLst>
          </a:custGeom>
          <a:solidFill>
            <a:schemeClr val="accent3"/>
          </a:solidFill>
          <a:ln>
            <a:noFill/>
          </a:ln>
        </p:spPr>
        <p:txBody>
          <a:bodyPr vert="horz" wrap="square" lIns="91440" tIns="45720" rIns="91440" bIns="45720" numCol="1" anchor="t" anchorCtr="0" compatLnSpc="1"/>
          <a:lstStyle/>
          <a:p>
            <a:endParaRPr lang="en-US"/>
          </a:p>
        </p:txBody>
      </p:sp>
      <p:sp>
        <p:nvSpPr>
          <p:cNvPr id="46" name="Freeform 5"/>
          <p:cNvSpPr>
            <a:spLocks noEditPoints="1"/>
          </p:cNvSpPr>
          <p:nvPr/>
        </p:nvSpPr>
        <p:spPr bwMode="auto">
          <a:xfrm rot="10800000">
            <a:off x="11106179" y="4685936"/>
            <a:ext cx="333001" cy="282585"/>
          </a:xfrm>
          <a:custGeom>
            <a:avLst/>
            <a:gdLst>
              <a:gd name="T0" fmla="*/ 1043 w 1317"/>
              <a:gd name="T1" fmla="*/ 1120 h 1120"/>
              <a:gd name="T2" fmla="*/ 274 w 1317"/>
              <a:gd name="T3" fmla="*/ 1120 h 1120"/>
              <a:gd name="T4" fmla="*/ 46 w 1317"/>
              <a:gd name="T5" fmla="*/ 985 h 1120"/>
              <a:gd name="T6" fmla="*/ 55 w 1317"/>
              <a:gd name="T7" fmla="*/ 720 h 1120"/>
              <a:gd name="T8" fmla="*/ 440 w 1317"/>
              <a:gd name="T9" fmla="*/ 120 h 1120"/>
              <a:gd name="T10" fmla="*/ 659 w 1317"/>
              <a:gd name="T11" fmla="*/ 0 h 1120"/>
              <a:gd name="T12" fmla="*/ 878 w 1317"/>
              <a:gd name="T13" fmla="*/ 120 h 1120"/>
              <a:gd name="T14" fmla="*/ 1262 w 1317"/>
              <a:gd name="T15" fmla="*/ 720 h 1120"/>
              <a:gd name="T16" fmla="*/ 1271 w 1317"/>
              <a:gd name="T17" fmla="*/ 985 h 1120"/>
              <a:gd name="T18" fmla="*/ 1043 w 1317"/>
              <a:gd name="T19" fmla="*/ 1120 h 1120"/>
              <a:gd name="T20" fmla="*/ 659 w 1317"/>
              <a:gd name="T21" fmla="*/ 40 h 1120"/>
              <a:gd name="T22" fmla="*/ 473 w 1317"/>
              <a:gd name="T23" fmla="*/ 141 h 1120"/>
              <a:gd name="T24" fmla="*/ 89 w 1317"/>
              <a:gd name="T25" fmla="*/ 741 h 1120"/>
              <a:gd name="T26" fmla="*/ 81 w 1317"/>
              <a:gd name="T27" fmla="*/ 966 h 1120"/>
              <a:gd name="T28" fmla="*/ 274 w 1317"/>
              <a:gd name="T29" fmla="*/ 1080 h 1120"/>
              <a:gd name="T30" fmla="*/ 1043 w 1317"/>
              <a:gd name="T31" fmla="*/ 1080 h 1120"/>
              <a:gd name="T32" fmla="*/ 1236 w 1317"/>
              <a:gd name="T33" fmla="*/ 966 h 1120"/>
              <a:gd name="T34" fmla="*/ 1229 w 1317"/>
              <a:gd name="T35" fmla="*/ 741 h 1120"/>
              <a:gd name="T36" fmla="*/ 844 w 1317"/>
              <a:gd name="T37" fmla="*/ 141 h 1120"/>
              <a:gd name="T38" fmla="*/ 659 w 1317"/>
              <a:gd name="T39" fmla="*/ 40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17" h="1120">
                <a:moveTo>
                  <a:pt x="1043" y="1120"/>
                </a:moveTo>
                <a:cubicBezTo>
                  <a:pt x="274" y="1120"/>
                  <a:pt x="274" y="1120"/>
                  <a:pt x="274" y="1120"/>
                </a:cubicBezTo>
                <a:cubicBezTo>
                  <a:pt x="179" y="1120"/>
                  <a:pt x="91" y="1068"/>
                  <a:pt x="46" y="985"/>
                </a:cubicBezTo>
                <a:cubicBezTo>
                  <a:pt x="0" y="901"/>
                  <a:pt x="4" y="800"/>
                  <a:pt x="55" y="720"/>
                </a:cubicBezTo>
                <a:cubicBezTo>
                  <a:pt x="440" y="120"/>
                  <a:pt x="440" y="120"/>
                  <a:pt x="440" y="120"/>
                </a:cubicBezTo>
                <a:cubicBezTo>
                  <a:pt x="488" y="45"/>
                  <a:pt x="570" y="0"/>
                  <a:pt x="659" y="0"/>
                </a:cubicBezTo>
                <a:cubicBezTo>
                  <a:pt x="748" y="0"/>
                  <a:pt x="829" y="45"/>
                  <a:pt x="878" y="120"/>
                </a:cubicBezTo>
                <a:cubicBezTo>
                  <a:pt x="1262" y="720"/>
                  <a:pt x="1262" y="720"/>
                  <a:pt x="1262" y="720"/>
                </a:cubicBezTo>
                <a:cubicBezTo>
                  <a:pt x="1314" y="800"/>
                  <a:pt x="1317" y="901"/>
                  <a:pt x="1271" y="985"/>
                </a:cubicBezTo>
                <a:cubicBezTo>
                  <a:pt x="1226" y="1068"/>
                  <a:pt x="1138" y="1120"/>
                  <a:pt x="1043" y="1120"/>
                </a:cubicBezTo>
                <a:close/>
                <a:moveTo>
                  <a:pt x="659" y="40"/>
                </a:moveTo>
                <a:cubicBezTo>
                  <a:pt x="583" y="40"/>
                  <a:pt x="514" y="78"/>
                  <a:pt x="473" y="141"/>
                </a:cubicBezTo>
                <a:cubicBezTo>
                  <a:pt x="89" y="741"/>
                  <a:pt x="89" y="741"/>
                  <a:pt x="89" y="741"/>
                </a:cubicBezTo>
                <a:cubicBezTo>
                  <a:pt x="45" y="809"/>
                  <a:pt x="42" y="895"/>
                  <a:pt x="81" y="966"/>
                </a:cubicBezTo>
                <a:cubicBezTo>
                  <a:pt x="120" y="1036"/>
                  <a:pt x="194" y="1080"/>
                  <a:pt x="274" y="1080"/>
                </a:cubicBezTo>
                <a:cubicBezTo>
                  <a:pt x="1043" y="1080"/>
                  <a:pt x="1043" y="1080"/>
                  <a:pt x="1043" y="1080"/>
                </a:cubicBezTo>
                <a:cubicBezTo>
                  <a:pt x="1124" y="1080"/>
                  <a:pt x="1198" y="1036"/>
                  <a:pt x="1236" y="966"/>
                </a:cubicBezTo>
                <a:cubicBezTo>
                  <a:pt x="1275" y="895"/>
                  <a:pt x="1272" y="809"/>
                  <a:pt x="1229" y="741"/>
                </a:cubicBezTo>
                <a:cubicBezTo>
                  <a:pt x="844" y="141"/>
                  <a:pt x="844" y="141"/>
                  <a:pt x="844" y="141"/>
                </a:cubicBezTo>
                <a:cubicBezTo>
                  <a:pt x="803" y="78"/>
                  <a:pt x="734" y="40"/>
                  <a:pt x="659" y="40"/>
                </a:cubicBezTo>
                <a:close/>
              </a:path>
            </a:pathLst>
          </a:custGeom>
          <a:solidFill>
            <a:schemeClr val="accent1"/>
          </a:solidFill>
          <a:ln>
            <a:noFill/>
          </a:ln>
        </p:spPr>
        <p:txBody>
          <a:bodyPr vert="horz" wrap="square" lIns="91440" tIns="45720" rIns="91440" bIns="45720" numCol="1" anchor="t" anchorCtr="0" compatLnSpc="1"/>
          <a:lstStyle/>
          <a:p>
            <a:endParaRPr lang="en-US"/>
          </a:p>
        </p:txBody>
      </p:sp>
      <p:sp>
        <p:nvSpPr>
          <p:cNvPr id="47" name="Freeform 5"/>
          <p:cNvSpPr/>
          <p:nvPr/>
        </p:nvSpPr>
        <p:spPr bwMode="auto">
          <a:xfrm>
            <a:off x="7451" y="5415562"/>
            <a:ext cx="1771761" cy="1448099"/>
          </a:xfrm>
          <a:custGeom>
            <a:avLst/>
            <a:gdLst>
              <a:gd name="T0" fmla="*/ 986 w 2279"/>
              <a:gd name="T1" fmla="*/ 83 h 1865"/>
              <a:gd name="T2" fmla="*/ 825 w 2279"/>
              <a:gd name="T3" fmla="*/ 0 h 1865"/>
              <a:gd name="T4" fmla="*/ 824 w 2279"/>
              <a:gd name="T5" fmla="*/ 0 h 1865"/>
              <a:gd name="T6" fmla="*/ 663 w 2279"/>
              <a:gd name="T7" fmla="*/ 82 h 1865"/>
              <a:gd name="T8" fmla="*/ 0 w 2279"/>
              <a:gd name="T9" fmla="*/ 987 h 1865"/>
              <a:gd name="T10" fmla="*/ 0 w 2279"/>
              <a:gd name="T11" fmla="*/ 1664 h 1865"/>
              <a:gd name="T12" fmla="*/ 823 w 2279"/>
              <a:gd name="T13" fmla="*/ 540 h 1865"/>
              <a:gd name="T14" fmla="*/ 1785 w 2279"/>
              <a:gd name="T15" fmla="*/ 1865 h 1865"/>
              <a:gd name="T16" fmla="*/ 2279 w 2279"/>
              <a:gd name="T17" fmla="*/ 1865 h 1865"/>
              <a:gd name="T18" fmla="*/ 986 w 2279"/>
              <a:gd name="T19" fmla="*/ 83 h 1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79" h="1865">
                <a:moveTo>
                  <a:pt x="986" y="83"/>
                </a:moveTo>
                <a:cubicBezTo>
                  <a:pt x="949" y="31"/>
                  <a:pt x="889" y="0"/>
                  <a:pt x="825" y="0"/>
                </a:cubicBezTo>
                <a:cubicBezTo>
                  <a:pt x="825" y="0"/>
                  <a:pt x="824" y="0"/>
                  <a:pt x="824" y="0"/>
                </a:cubicBezTo>
                <a:cubicBezTo>
                  <a:pt x="760" y="0"/>
                  <a:pt x="701" y="31"/>
                  <a:pt x="663" y="82"/>
                </a:cubicBezTo>
                <a:cubicBezTo>
                  <a:pt x="0" y="987"/>
                  <a:pt x="0" y="987"/>
                  <a:pt x="0" y="987"/>
                </a:cubicBezTo>
                <a:cubicBezTo>
                  <a:pt x="0" y="1664"/>
                  <a:pt x="0" y="1664"/>
                  <a:pt x="0" y="1664"/>
                </a:cubicBezTo>
                <a:cubicBezTo>
                  <a:pt x="823" y="540"/>
                  <a:pt x="823" y="540"/>
                  <a:pt x="823" y="540"/>
                </a:cubicBezTo>
                <a:cubicBezTo>
                  <a:pt x="1785" y="1865"/>
                  <a:pt x="1785" y="1865"/>
                  <a:pt x="1785" y="1865"/>
                </a:cubicBezTo>
                <a:cubicBezTo>
                  <a:pt x="2279" y="1865"/>
                  <a:pt x="2279" y="1865"/>
                  <a:pt x="2279" y="1865"/>
                </a:cubicBezTo>
                <a:lnTo>
                  <a:pt x="986" y="83"/>
                </a:lnTo>
                <a:close/>
              </a:path>
            </a:pathLst>
          </a:custGeom>
          <a:gradFill>
            <a:gsLst>
              <a:gs pos="0">
                <a:schemeClr val="accent1"/>
              </a:gs>
              <a:gs pos="74000">
                <a:schemeClr val="accent2"/>
              </a:gs>
              <a:gs pos="100000">
                <a:schemeClr val="accent3"/>
              </a:gs>
            </a:gsLst>
            <a:lin ang="11400000" scaled="0"/>
          </a:gradFill>
          <a:ln>
            <a:noFill/>
          </a:ln>
        </p:spPr>
        <p:txBody>
          <a:bodyPr vert="horz" wrap="square" lIns="91440" tIns="45720" rIns="91440" bIns="45720" numCol="1" anchor="t" anchorCtr="0" compatLnSpc="1"/>
          <a:lstStyle/>
          <a:p>
            <a:endParaRPr lang="en-US"/>
          </a:p>
        </p:txBody>
      </p:sp>
      <p:sp>
        <p:nvSpPr>
          <p:cNvPr id="48" name="Freeform 5"/>
          <p:cNvSpPr/>
          <p:nvPr/>
        </p:nvSpPr>
        <p:spPr bwMode="auto">
          <a:xfrm rot="10800000">
            <a:off x="9521360" y="-2"/>
            <a:ext cx="2670637" cy="2182769"/>
          </a:xfrm>
          <a:custGeom>
            <a:avLst/>
            <a:gdLst>
              <a:gd name="T0" fmla="*/ 986 w 2279"/>
              <a:gd name="T1" fmla="*/ 83 h 1865"/>
              <a:gd name="T2" fmla="*/ 825 w 2279"/>
              <a:gd name="T3" fmla="*/ 0 h 1865"/>
              <a:gd name="T4" fmla="*/ 824 w 2279"/>
              <a:gd name="T5" fmla="*/ 0 h 1865"/>
              <a:gd name="T6" fmla="*/ 663 w 2279"/>
              <a:gd name="T7" fmla="*/ 82 h 1865"/>
              <a:gd name="T8" fmla="*/ 0 w 2279"/>
              <a:gd name="T9" fmla="*/ 987 h 1865"/>
              <a:gd name="T10" fmla="*/ 0 w 2279"/>
              <a:gd name="T11" fmla="*/ 1664 h 1865"/>
              <a:gd name="T12" fmla="*/ 823 w 2279"/>
              <a:gd name="T13" fmla="*/ 540 h 1865"/>
              <a:gd name="T14" fmla="*/ 1785 w 2279"/>
              <a:gd name="T15" fmla="*/ 1865 h 1865"/>
              <a:gd name="T16" fmla="*/ 2279 w 2279"/>
              <a:gd name="T17" fmla="*/ 1865 h 1865"/>
              <a:gd name="T18" fmla="*/ 986 w 2279"/>
              <a:gd name="T19" fmla="*/ 83 h 1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79" h="1865">
                <a:moveTo>
                  <a:pt x="986" y="83"/>
                </a:moveTo>
                <a:cubicBezTo>
                  <a:pt x="949" y="31"/>
                  <a:pt x="889" y="0"/>
                  <a:pt x="825" y="0"/>
                </a:cubicBezTo>
                <a:cubicBezTo>
                  <a:pt x="825" y="0"/>
                  <a:pt x="824" y="0"/>
                  <a:pt x="824" y="0"/>
                </a:cubicBezTo>
                <a:cubicBezTo>
                  <a:pt x="760" y="0"/>
                  <a:pt x="701" y="31"/>
                  <a:pt x="663" y="82"/>
                </a:cubicBezTo>
                <a:cubicBezTo>
                  <a:pt x="0" y="987"/>
                  <a:pt x="0" y="987"/>
                  <a:pt x="0" y="987"/>
                </a:cubicBezTo>
                <a:cubicBezTo>
                  <a:pt x="0" y="1664"/>
                  <a:pt x="0" y="1664"/>
                  <a:pt x="0" y="1664"/>
                </a:cubicBezTo>
                <a:cubicBezTo>
                  <a:pt x="823" y="540"/>
                  <a:pt x="823" y="540"/>
                  <a:pt x="823" y="540"/>
                </a:cubicBezTo>
                <a:cubicBezTo>
                  <a:pt x="1785" y="1865"/>
                  <a:pt x="1785" y="1865"/>
                  <a:pt x="1785" y="1865"/>
                </a:cubicBezTo>
                <a:cubicBezTo>
                  <a:pt x="2279" y="1865"/>
                  <a:pt x="2279" y="1865"/>
                  <a:pt x="2279" y="1865"/>
                </a:cubicBezTo>
                <a:lnTo>
                  <a:pt x="986" y="83"/>
                </a:lnTo>
                <a:close/>
              </a:path>
            </a:pathLst>
          </a:custGeom>
          <a:gradFill>
            <a:gsLst>
              <a:gs pos="0">
                <a:schemeClr val="accent1"/>
              </a:gs>
              <a:gs pos="74000">
                <a:schemeClr val="accent2"/>
              </a:gs>
              <a:gs pos="100000">
                <a:schemeClr val="accent3"/>
              </a:gs>
            </a:gsLst>
            <a:lin ang="11400000" scaled="0"/>
          </a:gradFill>
          <a:ln>
            <a:noFill/>
          </a:ln>
        </p:spPr>
        <p:txBody>
          <a:bodyPr vert="horz" wrap="square" lIns="91440" tIns="45720" rIns="91440" bIns="45720" numCol="1" anchor="t" anchorCtr="0" compatLnSpc="1"/>
          <a:lstStyle/>
          <a:p>
            <a:endParaRPr lang="en-US"/>
          </a:p>
        </p:txBody>
      </p:sp>
      <p:grpSp>
        <p:nvGrpSpPr>
          <p:cNvPr id="49" name="Group 101"/>
          <p:cNvGrpSpPr/>
          <p:nvPr/>
        </p:nvGrpSpPr>
        <p:grpSpPr>
          <a:xfrm>
            <a:off x="5686672" y="5903763"/>
            <a:ext cx="818657" cy="100142"/>
            <a:chOff x="-1587" y="4763"/>
            <a:chExt cx="300037" cy="42862"/>
          </a:xfrm>
          <a:solidFill>
            <a:schemeClr val="accent1"/>
          </a:solidFill>
        </p:grpSpPr>
        <p:sp>
          <p:nvSpPr>
            <p:cNvPr id="50" name="Oval 13"/>
            <p:cNvSpPr>
              <a:spLocks noChangeArrowheads="1"/>
            </p:cNvSpPr>
            <p:nvPr/>
          </p:nvSpPr>
          <p:spPr bwMode="auto">
            <a:xfrm>
              <a:off x="-1587" y="4763"/>
              <a:ext cx="36512" cy="42862"/>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51" name="Oval 14"/>
            <p:cNvSpPr>
              <a:spLocks noChangeArrowheads="1"/>
            </p:cNvSpPr>
            <p:nvPr/>
          </p:nvSpPr>
          <p:spPr bwMode="auto">
            <a:xfrm>
              <a:off x="85725" y="4763"/>
              <a:ext cx="36512" cy="42862"/>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52" name="Oval 15"/>
            <p:cNvSpPr>
              <a:spLocks noChangeArrowheads="1"/>
            </p:cNvSpPr>
            <p:nvPr/>
          </p:nvSpPr>
          <p:spPr bwMode="auto">
            <a:xfrm>
              <a:off x="171450" y="4763"/>
              <a:ext cx="36512" cy="42862"/>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53" name="Oval 16"/>
            <p:cNvSpPr>
              <a:spLocks noChangeArrowheads="1"/>
            </p:cNvSpPr>
            <p:nvPr/>
          </p:nvSpPr>
          <p:spPr bwMode="auto">
            <a:xfrm>
              <a:off x="261938" y="4763"/>
              <a:ext cx="36512" cy="42862"/>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grpSp>
      <p:grpSp>
        <p:nvGrpSpPr>
          <p:cNvPr id="62" name="Group 8"/>
          <p:cNvGrpSpPr/>
          <p:nvPr/>
        </p:nvGrpSpPr>
        <p:grpSpPr>
          <a:xfrm>
            <a:off x="0" y="43180"/>
            <a:ext cx="12192000" cy="6858000"/>
            <a:chOff x="0" y="658486"/>
            <a:chExt cx="12192000" cy="6199514"/>
          </a:xfrm>
        </p:grpSpPr>
        <p:sp>
          <p:nvSpPr>
            <p:cNvPr id="63" name="矩形: 圆角 6"/>
            <p:cNvSpPr/>
            <p:nvPr/>
          </p:nvSpPr>
          <p:spPr>
            <a:xfrm rot="2700000">
              <a:off x="63860" y="661538"/>
              <a:ext cx="238178" cy="23207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a:solidFill>
                  <a:schemeClr val="tx1"/>
                </a:solidFill>
                <a:latin typeface="思源黑体" panose="020B0500000000000000" pitchFamily="34" charset="-122"/>
                <a:ea typeface="思源黑体" panose="020B0500000000000000" pitchFamily="34" charset="-122"/>
                <a:cs typeface="+mn-ea"/>
                <a:sym typeface="思源黑体" panose="020B0500000000000000" pitchFamily="34" charset="-122"/>
              </a:endParaRPr>
            </a:p>
          </p:txBody>
        </p:sp>
        <p:sp>
          <p:nvSpPr>
            <p:cNvPr id="65" name="Rectangle 6"/>
            <p:cNvSpPr/>
            <p:nvPr/>
          </p:nvSpPr>
          <p:spPr>
            <a:xfrm>
              <a:off x="0" y="6525480"/>
              <a:ext cx="12192000" cy="332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latin typeface="思源黑体" panose="020B0500000000000000" pitchFamily="34" charset="-122"/>
                <a:ea typeface="思源黑体" panose="020B0500000000000000" pitchFamily="34" charset="-122"/>
                <a:sym typeface="思源黑体" panose="020B0500000000000000" pitchFamily="34" charset="-122"/>
              </a:endParaRPr>
            </a:p>
          </p:txBody>
        </p:sp>
      </p:grpSp>
      <p:grpSp>
        <p:nvGrpSpPr>
          <p:cNvPr id="2" name="组合 1"/>
          <p:cNvGrpSpPr/>
          <p:nvPr/>
        </p:nvGrpSpPr>
        <p:grpSpPr>
          <a:xfrm>
            <a:off x="4241053" y="208978"/>
            <a:ext cx="3224737" cy="1185525"/>
            <a:chOff x="3034458" y="162450"/>
            <a:chExt cx="3224737" cy="1185525"/>
          </a:xfrm>
        </p:grpSpPr>
        <p:pic>
          <p:nvPicPr>
            <p:cNvPr id="17" name="图片 16"/>
            <p:cNvPicPr>
              <a:picLocks noChangeAspect="1"/>
            </p:cNvPicPr>
            <p:nvPr userDrawn="1"/>
          </p:nvPicPr>
          <p:blipFill>
            <a:blip r:embed="rId1">
              <a:duotone>
                <a:prstClr val="black"/>
                <a:schemeClr val="accent5">
                  <a:tint val="45000"/>
                  <a:satMod val="400000"/>
                </a:schemeClr>
              </a:duotone>
              <a:lum bright="20000" contrast="-40000"/>
            </a:blip>
            <a:stretch>
              <a:fillRect/>
            </a:stretch>
          </p:blipFill>
          <p:spPr>
            <a:xfrm>
              <a:off x="3034458" y="162450"/>
              <a:ext cx="3176670" cy="1185525"/>
            </a:xfrm>
            <a:prstGeom prst="rect">
              <a:avLst/>
            </a:prstGeom>
          </p:spPr>
        </p:pic>
        <p:sp>
          <p:nvSpPr>
            <p:cNvPr id="18" name="矩形 17"/>
            <p:cNvSpPr/>
            <p:nvPr userDrawn="1"/>
          </p:nvSpPr>
          <p:spPr>
            <a:xfrm>
              <a:off x="3218180" y="326998"/>
              <a:ext cx="3041015" cy="5835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200" b="1" i="0" u="none" strike="noStrike" kern="1200" cap="none" spc="0" normalizeH="0" baseline="0" noProof="0" dirty="0">
                  <a:ln>
                    <a:noFill/>
                  </a:ln>
                  <a:effectLst/>
                  <a:uLnTx/>
                  <a:uFillTx/>
                  <a:latin typeface="新蒂小丸子体" panose="03000600000000000000" pitchFamily="66" charset="-122"/>
                  <a:ea typeface="新蒂小丸子体" panose="03000600000000000000" pitchFamily="66" charset="-122"/>
                  <a:cs typeface="+mn-cs"/>
                </a:rPr>
                <a:t>使用的主要技术</a:t>
              </a:r>
              <a:endParaRPr kumimoji="0" lang="zh-CN" altLang="en-US" sz="3200" b="1" i="0" u="none" strike="noStrike" kern="1200" cap="none" spc="0" normalizeH="0" baseline="0" noProof="0" dirty="0">
                <a:ln>
                  <a:noFill/>
                </a:ln>
                <a:effectLst/>
                <a:uLnTx/>
                <a:uFillTx/>
                <a:latin typeface="新蒂小丸子体" panose="03000600000000000000" pitchFamily="66" charset="-122"/>
                <a:ea typeface="新蒂小丸子体" panose="03000600000000000000" pitchFamily="66" charset="-122"/>
                <a:cs typeface="+mn-cs"/>
              </a:endParaRPr>
            </a:p>
          </p:txBody>
        </p:sp>
      </p:grpSp>
      <p:sp>
        <p:nvSpPr>
          <p:cNvPr id="28" name="矩形 27"/>
          <p:cNvSpPr/>
          <p:nvPr/>
        </p:nvSpPr>
        <p:spPr>
          <a:xfrm>
            <a:off x="1738630" y="1038860"/>
            <a:ext cx="1155065" cy="5835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200" b="0" i="0" u="none" strike="noStrike" kern="1200" cap="none" spc="0" normalizeH="0" baseline="0" noProof="0" dirty="0">
                <a:ln>
                  <a:noFill/>
                </a:ln>
                <a:effectLst/>
                <a:uLnTx/>
                <a:uFillTx/>
                <a:latin typeface="新蒂小丸子体" panose="03000600000000000000" pitchFamily="66" charset="-122"/>
                <a:ea typeface="新蒂小丸子体" panose="03000600000000000000" pitchFamily="66" charset="-122"/>
                <a:cs typeface="+mn-cs"/>
              </a:rPr>
              <a:t>前端</a:t>
            </a:r>
            <a:endParaRPr kumimoji="0" lang="zh-CN" altLang="en-US" sz="3200" b="0" i="0" u="none" strike="noStrike" kern="1200" cap="none" spc="0" normalizeH="0" baseline="0" noProof="0" dirty="0">
              <a:ln>
                <a:noFill/>
              </a:ln>
              <a:effectLst/>
              <a:uLnTx/>
              <a:uFillTx/>
              <a:latin typeface="新蒂小丸子体" panose="03000600000000000000" pitchFamily="66" charset="-122"/>
              <a:ea typeface="新蒂小丸子体" panose="03000600000000000000" pitchFamily="66" charset="-122"/>
              <a:cs typeface="+mn-cs"/>
            </a:endParaRPr>
          </a:p>
        </p:txBody>
      </p:sp>
      <p:sp>
        <p:nvSpPr>
          <p:cNvPr id="37" name="文本框 36"/>
          <p:cNvSpPr txBox="1"/>
          <p:nvPr/>
        </p:nvSpPr>
        <p:spPr>
          <a:xfrm>
            <a:off x="1440677" y="2883362"/>
            <a:ext cx="1512544" cy="460375"/>
          </a:xfrm>
          <a:prstGeom prst="rect">
            <a:avLst/>
          </a:prstGeom>
          <a:noFill/>
        </p:spPr>
        <p:txBody>
          <a:bodyPr wrap="square" rtlCol="0">
            <a:spAutoFit/>
          </a:bodyPr>
          <a:lstStyle/>
          <a:p>
            <a:r>
              <a:rPr kumimoji="1" lang="en-US" altLang="zh-CN" sz="2400" dirty="0"/>
              <a:t>wxml</a:t>
            </a:r>
            <a:endParaRPr kumimoji="1" lang="en-US" altLang="zh-CN" sz="2400" dirty="0"/>
          </a:p>
        </p:txBody>
      </p:sp>
      <p:sp>
        <p:nvSpPr>
          <p:cNvPr id="42" name="文本框 41"/>
          <p:cNvSpPr txBox="1"/>
          <p:nvPr/>
        </p:nvSpPr>
        <p:spPr>
          <a:xfrm>
            <a:off x="10174751" y="3246829"/>
            <a:ext cx="1512544" cy="829945"/>
          </a:xfrm>
          <a:prstGeom prst="rect">
            <a:avLst/>
          </a:prstGeom>
          <a:noFill/>
        </p:spPr>
        <p:txBody>
          <a:bodyPr wrap="square" rtlCol="0">
            <a:spAutoFit/>
          </a:bodyPr>
          <a:lstStyle/>
          <a:p>
            <a:r>
              <a:rPr kumimoji="1" lang="en-US" altLang="zh-CN" sz="2400"/>
              <a:t>JavaScript</a:t>
            </a:r>
            <a:endParaRPr kumimoji="1" lang="en-US" altLang="zh-CN" sz="2400"/>
          </a:p>
        </p:txBody>
      </p:sp>
      <p:sp>
        <p:nvSpPr>
          <p:cNvPr id="67" name="文本框 66"/>
          <p:cNvSpPr txBox="1"/>
          <p:nvPr/>
        </p:nvSpPr>
        <p:spPr>
          <a:xfrm>
            <a:off x="2884170" y="2878455"/>
            <a:ext cx="640080" cy="368300"/>
          </a:xfrm>
          <a:prstGeom prst="rect">
            <a:avLst/>
          </a:prstGeom>
          <a:noFill/>
        </p:spPr>
        <p:txBody>
          <a:bodyPr wrap="none" rtlCol="0">
            <a:spAutoFit/>
          </a:bodyPr>
          <a:lstStyle/>
          <a:p>
            <a:pPr algn="l"/>
            <a:r>
              <a:rPr lang="zh-CN" altLang="en-US"/>
              <a:t>wxss</a:t>
            </a:r>
            <a:endParaRPr lang="zh-CN" altLang="en-US"/>
          </a:p>
        </p:txBody>
      </p:sp>
      <p:sp>
        <p:nvSpPr>
          <p:cNvPr id="69" name="文本框 68"/>
          <p:cNvSpPr txBox="1"/>
          <p:nvPr/>
        </p:nvSpPr>
        <p:spPr>
          <a:xfrm>
            <a:off x="9617710" y="1481455"/>
            <a:ext cx="995680" cy="583565"/>
          </a:xfrm>
          <a:prstGeom prst="rect">
            <a:avLst/>
          </a:prstGeom>
          <a:noFill/>
        </p:spPr>
        <p:txBody>
          <a:bodyPr wrap="none" rtlCol="0">
            <a:spAutoFit/>
          </a:bodyPr>
          <a:lstStyle/>
          <a:p>
            <a:r>
              <a:rPr lang="zh-CN" altLang="en-US" sz="3200">
                <a:latin typeface="微软雅黑" panose="020B0503020204020204" charset="-122"/>
                <a:ea typeface="微软雅黑" panose="020B0503020204020204" charset="-122"/>
              </a:rPr>
              <a:t>后端</a:t>
            </a:r>
            <a:endParaRPr lang="zh-CN" altLang="en-US" sz="3200">
              <a:latin typeface="微软雅黑" panose="020B0503020204020204" charset="-122"/>
              <a:ea typeface="微软雅黑" panose="020B0503020204020204" charset="-122"/>
            </a:endParaRPr>
          </a:p>
        </p:txBody>
      </p:sp>
      <p:pic>
        <p:nvPicPr>
          <p:cNvPr id="70" name="图片 69" descr="21545596"/>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070215" y="1871345"/>
            <a:ext cx="914400" cy="914400"/>
          </a:xfrm>
          <a:prstGeom prst="rect">
            <a:avLst/>
          </a:prstGeom>
        </p:spPr>
      </p:pic>
      <p:sp>
        <p:nvSpPr>
          <p:cNvPr id="71" name="文本框 70"/>
          <p:cNvSpPr txBox="1"/>
          <p:nvPr/>
        </p:nvSpPr>
        <p:spPr>
          <a:xfrm>
            <a:off x="7873365" y="2975610"/>
            <a:ext cx="1554480" cy="368300"/>
          </a:xfrm>
          <a:prstGeom prst="rect">
            <a:avLst/>
          </a:prstGeom>
          <a:noFill/>
        </p:spPr>
        <p:txBody>
          <a:bodyPr wrap="none" rtlCol="0">
            <a:spAutoFit/>
          </a:bodyPr>
          <a:lstStyle/>
          <a:p>
            <a:pPr algn="l"/>
            <a:r>
              <a:rPr lang="zh-CN" altLang="en-US"/>
              <a:t>小程序云开发</a:t>
            </a:r>
            <a:endParaRPr lang="zh-CN" altLang="en-US"/>
          </a:p>
        </p:txBody>
      </p:sp>
      <p:sp>
        <p:nvSpPr>
          <p:cNvPr id="29" name="流程图: 对照 28"/>
          <p:cNvSpPr/>
          <p:nvPr/>
        </p:nvSpPr>
        <p:spPr>
          <a:xfrm>
            <a:off x="2738755" y="0"/>
            <a:ext cx="1136650" cy="1842135"/>
          </a:xfrm>
          <a:prstGeom prst="flowChartCol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6" name="六角星 35"/>
          <p:cNvSpPr/>
          <p:nvPr/>
        </p:nvSpPr>
        <p:spPr>
          <a:xfrm>
            <a:off x="7873365" y="3660775"/>
            <a:ext cx="1308100" cy="2776220"/>
          </a:xfrm>
          <a:prstGeom prst="star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anim calcmode="lin" valueType="num">
                                      <p:cBhvr>
                                        <p:cTn id="8" dur="500" fill="hold"/>
                                        <p:tgtEl>
                                          <p:spTgt spid="3"/>
                                        </p:tgtEl>
                                        <p:attrNameLst>
                                          <p:attrName>ppt_x</p:attrName>
                                        </p:attrNameLst>
                                      </p:cBhvr>
                                      <p:tavLst>
                                        <p:tav tm="0">
                                          <p:val>
                                            <p:strVal val="#ppt_x"/>
                                          </p:val>
                                        </p:tav>
                                        <p:tav tm="100000">
                                          <p:val>
                                            <p:strVal val="#ppt_x"/>
                                          </p:val>
                                        </p:tav>
                                      </p:tavLst>
                                    </p:anim>
                                    <p:anim calcmode="lin" valueType="num">
                                      <p:cBhvr>
                                        <p:cTn id="9" dur="50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3" presetClass="entr" presetSubtype="10" fill="hold" grpId="0" nodeType="afterEffect">
                                  <p:stCondLst>
                                    <p:cond delay="0"/>
                                  </p:stCondLst>
                                  <p:childTnLst>
                                    <p:set>
                                      <p:cBhvr>
                                        <p:cTn id="12" dur="1" fill="hold">
                                          <p:stCondLst>
                                            <p:cond delay="0"/>
                                          </p:stCondLst>
                                        </p:cTn>
                                        <p:tgtEl>
                                          <p:spTgt spid="37"/>
                                        </p:tgtEl>
                                        <p:attrNameLst>
                                          <p:attrName>style.visibility</p:attrName>
                                        </p:attrNameLst>
                                      </p:cBhvr>
                                      <p:to>
                                        <p:strVal val="visible"/>
                                      </p:to>
                                    </p:set>
                                    <p:animEffect transition="in" filter="blinds(horizontal)">
                                      <p:cBhvr>
                                        <p:cTn id="13" dur="500"/>
                                        <p:tgtEl>
                                          <p:spTgt spid="37"/>
                                        </p:tgtEl>
                                      </p:cBhvr>
                                    </p:animEffect>
                                  </p:childTnLst>
                                </p:cTn>
                              </p:par>
                            </p:childTnLst>
                          </p:cTn>
                        </p:par>
                        <p:par>
                          <p:cTn id="14" fill="hold">
                            <p:stCondLst>
                              <p:cond delay="1000"/>
                            </p:stCondLst>
                            <p:childTnLst>
                              <p:par>
                                <p:cTn id="15" presetID="42" presetClass="entr" presetSubtype="0" fill="hold" grpId="0" nodeType="afterEffect">
                                  <p:stCondLst>
                                    <p:cond delay="0"/>
                                  </p:stCondLst>
                                  <p:childTnLst>
                                    <p:set>
                                      <p:cBhvr>
                                        <p:cTn id="16" dur="1" fill="hold">
                                          <p:stCondLst>
                                            <p:cond delay="0"/>
                                          </p:stCondLst>
                                        </p:cTn>
                                        <p:tgtEl>
                                          <p:spTgt spid="43"/>
                                        </p:tgtEl>
                                        <p:attrNameLst>
                                          <p:attrName>style.visibility</p:attrName>
                                        </p:attrNameLst>
                                      </p:cBhvr>
                                      <p:to>
                                        <p:strVal val="visible"/>
                                      </p:to>
                                    </p:set>
                                    <p:animEffect transition="in" filter="fade">
                                      <p:cBhvr>
                                        <p:cTn id="17" dur="500"/>
                                        <p:tgtEl>
                                          <p:spTgt spid="43"/>
                                        </p:tgtEl>
                                      </p:cBhvr>
                                    </p:animEffect>
                                    <p:anim calcmode="lin" valueType="num">
                                      <p:cBhvr>
                                        <p:cTn id="18" dur="500" fill="hold"/>
                                        <p:tgtEl>
                                          <p:spTgt spid="43"/>
                                        </p:tgtEl>
                                        <p:attrNameLst>
                                          <p:attrName>ppt_x</p:attrName>
                                        </p:attrNameLst>
                                      </p:cBhvr>
                                      <p:tavLst>
                                        <p:tav tm="0">
                                          <p:val>
                                            <p:strVal val="#ppt_x"/>
                                          </p:val>
                                        </p:tav>
                                        <p:tav tm="100000">
                                          <p:val>
                                            <p:strVal val="#ppt_x"/>
                                          </p:val>
                                        </p:tav>
                                      </p:tavLst>
                                    </p:anim>
                                    <p:anim calcmode="lin" valueType="num">
                                      <p:cBhvr>
                                        <p:cTn id="19" dur="500" fill="hold"/>
                                        <p:tgtEl>
                                          <p:spTgt spid="43"/>
                                        </p:tgtEl>
                                        <p:attrNameLst>
                                          <p:attrName>ppt_y</p:attrName>
                                        </p:attrNameLst>
                                      </p:cBhvr>
                                      <p:tavLst>
                                        <p:tav tm="0">
                                          <p:val>
                                            <p:strVal val="#ppt_y+.1"/>
                                          </p:val>
                                        </p:tav>
                                        <p:tav tm="100000">
                                          <p:val>
                                            <p:strVal val="#ppt_y"/>
                                          </p:val>
                                        </p:tav>
                                      </p:tavLst>
                                    </p:anim>
                                  </p:childTnLst>
                                </p:cTn>
                              </p:par>
                            </p:childTnLst>
                          </p:cTn>
                        </p:par>
                        <p:par>
                          <p:cTn id="20" fill="hold">
                            <p:stCondLst>
                              <p:cond delay="1500"/>
                            </p:stCondLst>
                            <p:childTnLst>
                              <p:par>
                                <p:cTn id="21" presetID="47" presetClass="entr" presetSubtype="0" fill="hold" nodeType="afterEffect">
                                  <p:stCondLst>
                                    <p:cond delay="250"/>
                                  </p:stCondLst>
                                  <p:childTnLst>
                                    <p:set>
                                      <p:cBhvr>
                                        <p:cTn id="22" dur="1" fill="hold">
                                          <p:stCondLst>
                                            <p:cond delay="0"/>
                                          </p:stCondLst>
                                        </p:cTn>
                                        <p:tgtEl>
                                          <p:spTgt spid="19"/>
                                        </p:tgtEl>
                                        <p:attrNameLst>
                                          <p:attrName>style.visibility</p:attrName>
                                        </p:attrNameLst>
                                      </p:cBhvr>
                                      <p:to>
                                        <p:strVal val="visible"/>
                                      </p:to>
                                    </p:set>
                                    <p:animEffect transition="in" filter="fade">
                                      <p:cBhvr>
                                        <p:cTn id="23" dur="500"/>
                                        <p:tgtEl>
                                          <p:spTgt spid="19"/>
                                        </p:tgtEl>
                                      </p:cBhvr>
                                    </p:animEffect>
                                    <p:anim calcmode="lin" valueType="num">
                                      <p:cBhvr>
                                        <p:cTn id="24" dur="500" fill="hold"/>
                                        <p:tgtEl>
                                          <p:spTgt spid="19"/>
                                        </p:tgtEl>
                                        <p:attrNameLst>
                                          <p:attrName>ppt_x</p:attrName>
                                        </p:attrNameLst>
                                      </p:cBhvr>
                                      <p:tavLst>
                                        <p:tav tm="0">
                                          <p:val>
                                            <p:strVal val="#ppt_x"/>
                                          </p:val>
                                        </p:tav>
                                        <p:tav tm="100000">
                                          <p:val>
                                            <p:strVal val="#ppt_x"/>
                                          </p:val>
                                        </p:tav>
                                      </p:tavLst>
                                    </p:anim>
                                    <p:anim calcmode="lin" valueType="num">
                                      <p:cBhvr>
                                        <p:cTn id="25" dur="500" fill="hold"/>
                                        <p:tgtEl>
                                          <p:spTgt spid="19"/>
                                        </p:tgtEl>
                                        <p:attrNameLst>
                                          <p:attrName>ppt_y</p:attrName>
                                        </p:attrNameLst>
                                      </p:cBhvr>
                                      <p:tavLst>
                                        <p:tav tm="0">
                                          <p:val>
                                            <p:strVal val="#ppt_y-.1"/>
                                          </p:val>
                                        </p:tav>
                                        <p:tav tm="100000">
                                          <p:val>
                                            <p:strVal val="#ppt_y"/>
                                          </p:val>
                                        </p:tav>
                                      </p:tavLst>
                                    </p:anim>
                                  </p:childTnLst>
                                </p:cTn>
                              </p:par>
                            </p:childTnLst>
                          </p:cTn>
                        </p:par>
                        <p:par>
                          <p:cTn id="26" fill="hold">
                            <p:stCondLst>
                              <p:cond delay="2250"/>
                            </p:stCondLst>
                            <p:childTnLst>
                              <p:par>
                                <p:cTn id="27" presetID="4" presetClass="entr" presetSubtype="16" fill="hold" grpId="0" nodeType="afterEffect">
                                  <p:stCondLst>
                                    <p:cond delay="0"/>
                                  </p:stCondLst>
                                  <p:childTnLst>
                                    <p:set>
                                      <p:cBhvr>
                                        <p:cTn id="28" dur="500" fill="hold">
                                          <p:stCondLst>
                                            <p:cond delay="0"/>
                                          </p:stCondLst>
                                        </p:cTn>
                                        <p:tgtEl>
                                          <p:spTgt spid="67"/>
                                        </p:tgtEl>
                                        <p:attrNameLst>
                                          <p:attrName>style.visibility</p:attrName>
                                        </p:attrNameLst>
                                      </p:cBhvr>
                                      <p:to>
                                        <p:strVal val="visible"/>
                                      </p:to>
                                    </p:set>
                                    <p:animEffect transition="in" filter="box(in)">
                                      <p:cBhvr>
                                        <p:cTn id="29" dur="500"/>
                                        <p:tgtEl>
                                          <p:spTgt spid="67"/>
                                        </p:tgtEl>
                                      </p:cBhvr>
                                    </p:animEffect>
                                  </p:childTnLst>
                                </p:cTn>
                              </p:par>
                            </p:childTnLst>
                          </p:cTn>
                        </p:par>
                        <p:par>
                          <p:cTn id="30" fill="hold">
                            <p:stCondLst>
                              <p:cond delay="2750"/>
                            </p:stCondLst>
                            <p:childTnLst>
                              <p:par>
                                <p:cTn id="31" presetID="47" presetClass="entr" presetSubtype="0" fill="hold" grpId="0" nodeType="afterEffect">
                                  <p:stCondLst>
                                    <p:cond delay="250"/>
                                  </p:stCondLst>
                                  <p:childTnLst>
                                    <p:set>
                                      <p:cBhvr>
                                        <p:cTn id="32" dur="1" fill="hold">
                                          <p:stCondLst>
                                            <p:cond delay="0"/>
                                          </p:stCondLst>
                                        </p:cTn>
                                        <p:tgtEl>
                                          <p:spTgt spid="44"/>
                                        </p:tgtEl>
                                        <p:attrNameLst>
                                          <p:attrName>style.visibility</p:attrName>
                                        </p:attrNameLst>
                                      </p:cBhvr>
                                      <p:to>
                                        <p:strVal val="visible"/>
                                      </p:to>
                                    </p:set>
                                    <p:animEffect transition="in" filter="fade">
                                      <p:cBhvr>
                                        <p:cTn id="33" dur="500"/>
                                        <p:tgtEl>
                                          <p:spTgt spid="44"/>
                                        </p:tgtEl>
                                      </p:cBhvr>
                                    </p:animEffect>
                                    <p:anim calcmode="lin" valueType="num">
                                      <p:cBhvr>
                                        <p:cTn id="34" dur="500" fill="hold"/>
                                        <p:tgtEl>
                                          <p:spTgt spid="44"/>
                                        </p:tgtEl>
                                        <p:attrNameLst>
                                          <p:attrName>ppt_x</p:attrName>
                                        </p:attrNameLst>
                                      </p:cBhvr>
                                      <p:tavLst>
                                        <p:tav tm="0">
                                          <p:val>
                                            <p:strVal val="#ppt_x"/>
                                          </p:val>
                                        </p:tav>
                                        <p:tav tm="100000">
                                          <p:val>
                                            <p:strVal val="#ppt_x"/>
                                          </p:val>
                                        </p:tav>
                                      </p:tavLst>
                                    </p:anim>
                                    <p:anim calcmode="lin" valueType="num">
                                      <p:cBhvr>
                                        <p:cTn id="35" dur="500" fill="hold"/>
                                        <p:tgtEl>
                                          <p:spTgt spid="44"/>
                                        </p:tgtEl>
                                        <p:attrNameLst>
                                          <p:attrName>ppt_y</p:attrName>
                                        </p:attrNameLst>
                                      </p:cBhvr>
                                      <p:tavLst>
                                        <p:tav tm="0">
                                          <p:val>
                                            <p:strVal val="#ppt_y-.1"/>
                                          </p:val>
                                        </p:tav>
                                        <p:tav tm="100000">
                                          <p:val>
                                            <p:strVal val="#ppt_y"/>
                                          </p:val>
                                        </p:tav>
                                      </p:tavLst>
                                    </p:anim>
                                  </p:childTnLst>
                                </p:cTn>
                              </p:par>
                            </p:childTnLst>
                          </p:cTn>
                        </p:par>
                        <p:par>
                          <p:cTn id="36" fill="hold">
                            <p:stCondLst>
                              <p:cond delay="3500"/>
                            </p:stCondLst>
                            <p:childTnLst>
                              <p:par>
                                <p:cTn id="37" presetID="42" presetClass="entr" presetSubtype="0" fill="hold" grpId="0" nodeType="afterEffect">
                                  <p:stCondLst>
                                    <p:cond delay="500"/>
                                  </p:stCondLst>
                                  <p:childTnLst>
                                    <p:set>
                                      <p:cBhvr>
                                        <p:cTn id="38" dur="1" fill="hold">
                                          <p:stCondLst>
                                            <p:cond delay="0"/>
                                          </p:stCondLst>
                                        </p:cTn>
                                        <p:tgtEl>
                                          <p:spTgt spid="45"/>
                                        </p:tgtEl>
                                        <p:attrNameLst>
                                          <p:attrName>style.visibility</p:attrName>
                                        </p:attrNameLst>
                                      </p:cBhvr>
                                      <p:to>
                                        <p:strVal val="visible"/>
                                      </p:to>
                                    </p:set>
                                    <p:animEffect transition="in" filter="fade">
                                      <p:cBhvr>
                                        <p:cTn id="39" dur="500"/>
                                        <p:tgtEl>
                                          <p:spTgt spid="45"/>
                                        </p:tgtEl>
                                      </p:cBhvr>
                                    </p:animEffect>
                                    <p:anim calcmode="lin" valueType="num">
                                      <p:cBhvr>
                                        <p:cTn id="40" dur="500" fill="hold"/>
                                        <p:tgtEl>
                                          <p:spTgt spid="45"/>
                                        </p:tgtEl>
                                        <p:attrNameLst>
                                          <p:attrName>ppt_x</p:attrName>
                                        </p:attrNameLst>
                                      </p:cBhvr>
                                      <p:tavLst>
                                        <p:tav tm="0">
                                          <p:val>
                                            <p:strVal val="#ppt_x"/>
                                          </p:val>
                                        </p:tav>
                                        <p:tav tm="100000">
                                          <p:val>
                                            <p:strVal val="#ppt_x"/>
                                          </p:val>
                                        </p:tav>
                                      </p:tavLst>
                                    </p:anim>
                                    <p:anim calcmode="lin" valueType="num">
                                      <p:cBhvr>
                                        <p:cTn id="41" dur="500" fill="hold"/>
                                        <p:tgtEl>
                                          <p:spTgt spid="45"/>
                                        </p:tgtEl>
                                        <p:attrNameLst>
                                          <p:attrName>ppt_y</p:attrName>
                                        </p:attrNameLst>
                                      </p:cBhvr>
                                      <p:tavLst>
                                        <p:tav tm="0">
                                          <p:val>
                                            <p:strVal val="#ppt_y+.1"/>
                                          </p:val>
                                        </p:tav>
                                        <p:tav tm="100000">
                                          <p:val>
                                            <p:strVal val="#ppt_y"/>
                                          </p:val>
                                        </p:tav>
                                      </p:tavLst>
                                    </p:anim>
                                  </p:childTnLst>
                                </p:cTn>
                              </p:par>
                            </p:childTnLst>
                          </p:cTn>
                        </p:par>
                        <p:par>
                          <p:cTn id="42" fill="hold">
                            <p:stCondLst>
                              <p:cond delay="4500"/>
                            </p:stCondLst>
                            <p:childTnLst>
                              <p:par>
                                <p:cTn id="43" presetID="47" presetClass="entr" presetSubtype="0" fill="hold" nodeType="afterEffect">
                                  <p:stCondLst>
                                    <p:cond delay="750"/>
                                  </p:stCondLst>
                                  <p:childTnLst>
                                    <p:set>
                                      <p:cBhvr>
                                        <p:cTn id="44" dur="500" fill="hold">
                                          <p:stCondLst>
                                            <p:cond delay="0"/>
                                          </p:stCondLst>
                                        </p:cTn>
                                        <p:tgtEl>
                                          <p:spTgt spid="38"/>
                                        </p:tgtEl>
                                        <p:attrNameLst>
                                          <p:attrName>style.visibility</p:attrName>
                                        </p:attrNameLst>
                                      </p:cBhvr>
                                      <p:to>
                                        <p:strVal val="visible"/>
                                      </p:to>
                                    </p:set>
                                    <p:animEffect transition="in" filter="fade">
                                      <p:cBhvr>
                                        <p:cTn id="45" dur="500"/>
                                        <p:tgtEl>
                                          <p:spTgt spid="38"/>
                                        </p:tgtEl>
                                      </p:cBhvr>
                                    </p:animEffect>
                                    <p:anim calcmode="lin" valueType="num">
                                      <p:cBhvr>
                                        <p:cTn id="46" dur="500" fill="hold"/>
                                        <p:tgtEl>
                                          <p:spTgt spid="38"/>
                                        </p:tgtEl>
                                        <p:attrNameLst>
                                          <p:attrName>ppt_x</p:attrName>
                                        </p:attrNameLst>
                                      </p:cBhvr>
                                      <p:tavLst>
                                        <p:tav tm="0">
                                          <p:val>
                                            <p:strVal val="#ppt_x"/>
                                          </p:val>
                                        </p:tav>
                                        <p:tav tm="100000">
                                          <p:val>
                                            <p:strVal val="#ppt_x"/>
                                          </p:val>
                                        </p:tav>
                                      </p:tavLst>
                                    </p:anim>
                                    <p:anim calcmode="lin" valueType="num">
                                      <p:cBhvr>
                                        <p:cTn id="47" dur="500" fill="hold"/>
                                        <p:tgtEl>
                                          <p:spTgt spid="38"/>
                                        </p:tgtEl>
                                        <p:attrNameLst>
                                          <p:attrName>ppt_y</p:attrName>
                                        </p:attrNameLst>
                                      </p:cBhvr>
                                      <p:tavLst>
                                        <p:tav tm="0">
                                          <p:val>
                                            <p:strVal val="#ppt_y-.1"/>
                                          </p:val>
                                        </p:tav>
                                        <p:tav tm="100000">
                                          <p:val>
                                            <p:strVal val="#ppt_y"/>
                                          </p:val>
                                        </p:tav>
                                      </p:tavLst>
                                    </p:anim>
                                  </p:childTnLst>
                                </p:cTn>
                              </p:par>
                            </p:childTnLst>
                          </p:cTn>
                        </p:par>
                        <p:par>
                          <p:cTn id="48" fill="hold">
                            <p:stCondLst>
                              <p:cond delay="5750"/>
                            </p:stCondLst>
                            <p:childTnLst>
                              <p:par>
                                <p:cTn id="49" presetID="21" presetClass="entr" presetSubtype="1" fill="hold" grpId="1" nodeType="afterEffect">
                                  <p:stCondLst>
                                    <p:cond delay="0"/>
                                  </p:stCondLst>
                                  <p:childTnLst>
                                    <p:set>
                                      <p:cBhvr>
                                        <p:cTn id="50" dur="500" fill="hold">
                                          <p:stCondLst>
                                            <p:cond delay="0"/>
                                          </p:stCondLst>
                                        </p:cTn>
                                        <p:tgtEl>
                                          <p:spTgt spid="42"/>
                                        </p:tgtEl>
                                        <p:attrNameLst>
                                          <p:attrName>style.visibility</p:attrName>
                                        </p:attrNameLst>
                                      </p:cBhvr>
                                      <p:to>
                                        <p:strVal val="visible"/>
                                      </p:to>
                                    </p:set>
                                    <p:animEffect transition="in" filter="wheel(1)">
                                      <p:cBhvr>
                                        <p:cTn id="51" dur="500"/>
                                        <p:tgtEl>
                                          <p:spTgt spid="42"/>
                                        </p:tgtEl>
                                      </p:cBhvr>
                                    </p:animEffect>
                                  </p:childTnLst>
                                </p:cTn>
                              </p:par>
                            </p:childTnLst>
                          </p:cTn>
                        </p:par>
                        <p:par>
                          <p:cTn id="52" fill="hold">
                            <p:stCondLst>
                              <p:cond delay="6250"/>
                            </p:stCondLst>
                            <p:childTnLst>
                              <p:par>
                                <p:cTn id="53" presetID="47" presetClass="entr" presetSubtype="0" fill="hold" grpId="0" nodeType="afterEffect">
                                  <p:stCondLst>
                                    <p:cond delay="750"/>
                                  </p:stCondLst>
                                  <p:childTnLst>
                                    <p:set>
                                      <p:cBhvr>
                                        <p:cTn id="54" dur="500" fill="hold">
                                          <p:stCondLst>
                                            <p:cond delay="0"/>
                                          </p:stCondLst>
                                        </p:cTn>
                                        <p:tgtEl>
                                          <p:spTgt spid="46"/>
                                        </p:tgtEl>
                                        <p:attrNameLst>
                                          <p:attrName>style.visibility</p:attrName>
                                        </p:attrNameLst>
                                      </p:cBhvr>
                                      <p:to>
                                        <p:strVal val="visible"/>
                                      </p:to>
                                    </p:set>
                                    <p:animEffect transition="in" filter="fade">
                                      <p:cBhvr>
                                        <p:cTn id="55" dur="500"/>
                                        <p:tgtEl>
                                          <p:spTgt spid="46"/>
                                        </p:tgtEl>
                                      </p:cBhvr>
                                    </p:animEffect>
                                    <p:anim calcmode="lin" valueType="num">
                                      <p:cBhvr>
                                        <p:cTn id="56" dur="500" fill="hold"/>
                                        <p:tgtEl>
                                          <p:spTgt spid="46"/>
                                        </p:tgtEl>
                                        <p:attrNameLst>
                                          <p:attrName>ppt_x</p:attrName>
                                        </p:attrNameLst>
                                      </p:cBhvr>
                                      <p:tavLst>
                                        <p:tav tm="0">
                                          <p:val>
                                            <p:strVal val="#ppt_x"/>
                                          </p:val>
                                        </p:tav>
                                        <p:tav tm="100000">
                                          <p:val>
                                            <p:strVal val="#ppt_x"/>
                                          </p:val>
                                        </p:tav>
                                      </p:tavLst>
                                    </p:anim>
                                    <p:anim calcmode="lin" valueType="num">
                                      <p:cBhvr>
                                        <p:cTn id="57" dur="500" fill="hold"/>
                                        <p:tgtEl>
                                          <p:spTgt spid="46"/>
                                        </p:tgtEl>
                                        <p:attrNameLst>
                                          <p:attrName>ppt_y</p:attrName>
                                        </p:attrNameLst>
                                      </p:cBhvr>
                                      <p:tavLst>
                                        <p:tav tm="0">
                                          <p:val>
                                            <p:strVal val="#ppt_y-.1"/>
                                          </p:val>
                                        </p:tav>
                                        <p:tav tm="100000">
                                          <p:val>
                                            <p:strVal val="#ppt_y"/>
                                          </p:val>
                                        </p:tav>
                                      </p:tavLst>
                                    </p:anim>
                                  </p:childTnLst>
                                </p:cTn>
                              </p:par>
                            </p:childTnLst>
                          </p:cTn>
                        </p:par>
                        <p:par>
                          <p:cTn id="58" fill="hold">
                            <p:stCondLst>
                              <p:cond delay="7500"/>
                            </p:stCondLst>
                            <p:childTnLst>
                              <p:par>
                                <p:cTn id="59" presetID="16" presetClass="entr" presetSubtype="21" fill="hold" nodeType="afterEffect">
                                  <p:stCondLst>
                                    <p:cond delay="0"/>
                                  </p:stCondLst>
                                  <p:childTnLst>
                                    <p:set>
                                      <p:cBhvr>
                                        <p:cTn id="60" dur="1" fill="hold">
                                          <p:stCondLst>
                                            <p:cond delay="0"/>
                                          </p:stCondLst>
                                        </p:cTn>
                                        <p:tgtEl>
                                          <p:spTgt spid="70"/>
                                        </p:tgtEl>
                                        <p:attrNameLst>
                                          <p:attrName>style.visibility</p:attrName>
                                        </p:attrNameLst>
                                      </p:cBhvr>
                                      <p:to>
                                        <p:strVal val="visible"/>
                                      </p:to>
                                    </p:set>
                                    <p:animEffect transition="in" filter="barn(inVertical)">
                                      <p:cBhvr>
                                        <p:cTn id="61" dur="500"/>
                                        <p:tgtEl>
                                          <p:spTgt spid="70"/>
                                        </p:tgtEl>
                                      </p:cBhvr>
                                    </p:animEffect>
                                  </p:childTnLst>
                                </p:cTn>
                              </p:par>
                            </p:childTnLst>
                          </p:cTn>
                        </p:par>
                        <p:par>
                          <p:cTn id="62" fill="hold">
                            <p:stCondLst>
                              <p:cond delay="8000"/>
                            </p:stCondLst>
                            <p:childTnLst>
                              <p:par>
                                <p:cTn id="63" presetID="3" presetClass="entr" presetSubtype="10" fill="hold" grpId="0" nodeType="afterEffect">
                                  <p:stCondLst>
                                    <p:cond delay="0"/>
                                  </p:stCondLst>
                                  <p:childTnLst>
                                    <p:set>
                                      <p:cBhvr>
                                        <p:cTn id="64" dur="1" fill="hold">
                                          <p:stCondLst>
                                            <p:cond delay="0"/>
                                          </p:stCondLst>
                                        </p:cTn>
                                        <p:tgtEl>
                                          <p:spTgt spid="71"/>
                                        </p:tgtEl>
                                        <p:attrNameLst>
                                          <p:attrName>style.visibility</p:attrName>
                                        </p:attrNameLst>
                                      </p:cBhvr>
                                      <p:to>
                                        <p:strVal val="visible"/>
                                      </p:to>
                                    </p:set>
                                    <p:animEffect transition="in" filter="blinds(horizontal)">
                                      <p:cBhvr>
                                        <p:cTn id="65" dur="500"/>
                                        <p:tgtEl>
                                          <p:spTgt spid="71"/>
                                        </p:tgtEl>
                                      </p:cBhvr>
                                    </p:animEffect>
                                  </p:childTnLst>
                                </p:cTn>
                              </p:par>
                            </p:childTnLst>
                          </p:cTn>
                        </p:par>
                        <p:par>
                          <p:cTn id="66" fill="hold">
                            <p:stCondLst>
                              <p:cond delay="8500"/>
                            </p:stCondLst>
                            <p:childTnLst>
                              <p:par>
                                <p:cTn id="67" presetID="2" presetClass="entr" presetSubtype="1" fill="hold" grpId="0" nodeType="afterEffect">
                                  <p:stCondLst>
                                    <p:cond delay="0"/>
                                  </p:stCondLst>
                                  <p:childTnLst>
                                    <p:set>
                                      <p:cBhvr>
                                        <p:cTn id="68" dur="1" fill="hold">
                                          <p:stCondLst>
                                            <p:cond delay="0"/>
                                          </p:stCondLst>
                                        </p:cTn>
                                        <p:tgtEl>
                                          <p:spTgt spid="36"/>
                                        </p:tgtEl>
                                        <p:attrNameLst>
                                          <p:attrName>style.visibility</p:attrName>
                                        </p:attrNameLst>
                                      </p:cBhvr>
                                      <p:to>
                                        <p:strVal val="visible"/>
                                      </p:to>
                                    </p:set>
                                    <p:anim calcmode="lin" valueType="num">
                                      <p:cBhvr additive="base">
                                        <p:cTn id="69" dur="500" fill="hold"/>
                                        <p:tgtEl>
                                          <p:spTgt spid="36"/>
                                        </p:tgtEl>
                                        <p:attrNameLst>
                                          <p:attrName>ppt_x</p:attrName>
                                        </p:attrNameLst>
                                      </p:cBhvr>
                                      <p:tavLst>
                                        <p:tav tm="0">
                                          <p:val>
                                            <p:strVal val="#ppt_x"/>
                                          </p:val>
                                        </p:tav>
                                        <p:tav tm="100000">
                                          <p:val>
                                            <p:strVal val="#ppt_x"/>
                                          </p:val>
                                        </p:tav>
                                      </p:tavLst>
                                    </p:anim>
                                    <p:anim calcmode="lin" valueType="num">
                                      <p:cBhvr additive="base">
                                        <p:cTn id="70" dur="500" fill="hold"/>
                                        <p:tgtEl>
                                          <p:spTgt spid="36"/>
                                        </p:tgtEl>
                                        <p:attrNameLst>
                                          <p:attrName>ppt_y</p:attrName>
                                        </p:attrNameLst>
                                      </p:cBhvr>
                                      <p:tavLst>
                                        <p:tav tm="0">
                                          <p:val>
                                            <p:strVal val="0-#ppt_h/2"/>
                                          </p:val>
                                        </p:tav>
                                        <p:tav tm="100000">
                                          <p:val>
                                            <p:strVal val="#ppt_y"/>
                                          </p:val>
                                        </p:tav>
                                      </p:tavLst>
                                    </p:anim>
                                  </p:childTnLst>
                                </p:cTn>
                              </p:par>
                            </p:childTnLst>
                          </p:cTn>
                        </p:par>
                        <p:par>
                          <p:cTn id="71" fill="hold">
                            <p:stCondLst>
                              <p:cond delay="9000"/>
                            </p:stCondLst>
                            <p:childTnLst>
                              <p:par>
                                <p:cTn id="72" presetID="21" presetClass="emph" presetSubtype="0" fill="hold" grpId="0" nodeType="afterEffect">
                                  <p:stCondLst>
                                    <p:cond delay="0"/>
                                  </p:stCondLst>
                                  <p:childTnLst>
                                    <p:animClr clrSpc="hsl" dir="cw">
                                      <p:cBhvr override="childStyle">
                                        <p:cTn id="73" dur="500" fill="hold"/>
                                        <p:tgtEl>
                                          <p:spTgt spid="29"/>
                                        </p:tgtEl>
                                        <p:attrNameLst>
                                          <p:attrName>style.color</p:attrName>
                                        </p:attrNameLst>
                                      </p:cBhvr>
                                      <p:by>
                                        <p:hsl h="7200000" s="0" l="0"/>
                                      </p:by>
                                    </p:animClr>
                                    <p:animClr clrSpc="hsl" dir="cw">
                                      <p:cBhvr>
                                        <p:cTn id="74" dur="500" fill="hold"/>
                                        <p:tgtEl>
                                          <p:spTgt spid="29"/>
                                        </p:tgtEl>
                                        <p:attrNameLst>
                                          <p:attrName>fillcolor</p:attrName>
                                        </p:attrNameLst>
                                      </p:cBhvr>
                                      <p:by>
                                        <p:hsl h="7200000" s="0" l="0"/>
                                      </p:by>
                                    </p:animClr>
                                    <p:animClr clrSpc="hsl" dir="cw">
                                      <p:cBhvr>
                                        <p:cTn id="75" dur="500" fill="hold"/>
                                        <p:tgtEl>
                                          <p:spTgt spid="29"/>
                                        </p:tgtEl>
                                        <p:attrNameLst>
                                          <p:attrName>stroke.color</p:attrName>
                                        </p:attrNameLst>
                                      </p:cBhvr>
                                      <p:by>
                                        <p:hsl h="7200000" s="0" l="0"/>
                                      </p:by>
                                    </p:animClr>
                                    <p:set>
                                      <p:cBhvr>
                                        <p:cTn id="76" dur="500" fill="hold"/>
                                        <p:tgtEl>
                                          <p:spTgt spid="29"/>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4" grpId="0" bldLvl="0" animBg="1"/>
      <p:bldP spid="45" grpId="0" animBg="1"/>
      <p:bldP spid="46" grpId="0" bldLvl="0" animBg="1"/>
      <p:bldP spid="37" grpId="0"/>
      <p:bldP spid="42" grpId="1"/>
      <p:bldP spid="67" grpId="0"/>
      <p:bldP spid="71" grpId="0"/>
      <p:bldP spid="29" grpId="0" animBg="1"/>
      <p:bldP spid="3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6317243" y="574778"/>
            <a:ext cx="1444158" cy="641267"/>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zh-CN" altLang="en-US"/>
              <a:t>学习语言</a:t>
            </a:r>
            <a:endParaRPr kumimoji="1" lang="zh-CN" altLang="en-US"/>
          </a:p>
        </p:txBody>
      </p:sp>
      <p:sp>
        <p:nvSpPr>
          <p:cNvPr id="27" name="圆角矩形 26"/>
          <p:cNvSpPr/>
          <p:nvPr/>
        </p:nvSpPr>
        <p:spPr>
          <a:xfrm>
            <a:off x="4683513" y="2431437"/>
            <a:ext cx="1444158" cy="64868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zh-CN" altLang="en-US" dirty="0"/>
              <a:t>学习框架</a:t>
            </a:r>
            <a:endParaRPr kumimoji="1" lang="zh-CN" altLang="en-US" dirty="0"/>
          </a:p>
        </p:txBody>
      </p:sp>
      <p:sp>
        <p:nvSpPr>
          <p:cNvPr id="35" name="圆角矩形 34"/>
          <p:cNvSpPr/>
          <p:nvPr/>
        </p:nvSpPr>
        <p:spPr>
          <a:xfrm>
            <a:off x="3800525" y="621943"/>
            <a:ext cx="1444158" cy="641267"/>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zh-CN" altLang="en-US" dirty="0"/>
              <a:t>分配模块</a:t>
            </a:r>
            <a:endParaRPr kumimoji="1" lang="zh-CN" altLang="en-US" dirty="0"/>
          </a:p>
        </p:txBody>
      </p:sp>
      <p:cxnSp>
        <p:nvCxnSpPr>
          <p:cNvPr id="14" name="直线箭头连接符 13"/>
          <p:cNvCxnSpPr/>
          <p:nvPr/>
        </p:nvCxnSpPr>
        <p:spPr>
          <a:xfrm>
            <a:off x="5230950" y="942577"/>
            <a:ext cx="108629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直线连接符 36"/>
          <p:cNvCxnSpPr/>
          <p:nvPr/>
        </p:nvCxnSpPr>
        <p:spPr>
          <a:xfrm flipV="1">
            <a:off x="7039322" y="1721470"/>
            <a:ext cx="1959821" cy="268"/>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直线箭头连接符 40"/>
          <p:cNvCxnSpPr/>
          <p:nvPr/>
        </p:nvCxnSpPr>
        <p:spPr>
          <a:xfrm>
            <a:off x="8999143" y="1728009"/>
            <a:ext cx="0" cy="6768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圆角矩形 42"/>
          <p:cNvSpPr/>
          <p:nvPr/>
        </p:nvSpPr>
        <p:spPr>
          <a:xfrm>
            <a:off x="8277064" y="2404903"/>
            <a:ext cx="1444158" cy="641267"/>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zh-CN" altLang="en-US" dirty="0"/>
              <a:t>配置环境</a:t>
            </a:r>
            <a:endParaRPr kumimoji="1" lang="zh-CN" altLang="en-US" dirty="0"/>
          </a:p>
        </p:txBody>
      </p:sp>
      <p:cxnSp>
        <p:nvCxnSpPr>
          <p:cNvPr id="46" name="直线连接符 45"/>
          <p:cNvCxnSpPr/>
          <p:nvPr/>
        </p:nvCxnSpPr>
        <p:spPr>
          <a:xfrm>
            <a:off x="5364458" y="1727231"/>
            <a:ext cx="1674863" cy="1556"/>
          </a:xfrm>
          <a:prstGeom prst="line">
            <a:avLst/>
          </a:prstGeom>
        </p:spPr>
        <p:style>
          <a:lnRef idx="1">
            <a:schemeClr val="accent1"/>
          </a:lnRef>
          <a:fillRef idx="0">
            <a:schemeClr val="accent1"/>
          </a:fillRef>
          <a:effectRef idx="0">
            <a:schemeClr val="accent1"/>
          </a:effectRef>
          <a:fontRef idx="minor">
            <a:schemeClr val="tx1"/>
          </a:fontRef>
        </p:style>
      </p:cxnSp>
      <p:cxnSp>
        <p:nvCxnSpPr>
          <p:cNvPr id="4" name="直线箭头连接符 47"/>
          <p:cNvCxnSpPr/>
          <p:nvPr/>
        </p:nvCxnSpPr>
        <p:spPr>
          <a:xfrm flipH="1">
            <a:off x="5364458" y="1728009"/>
            <a:ext cx="9863" cy="7034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直线连接符 51"/>
          <p:cNvCxnSpPr/>
          <p:nvPr/>
        </p:nvCxnSpPr>
        <p:spPr>
          <a:xfrm>
            <a:off x="7039321" y="1216045"/>
            <a:ext cx="0" cy="511964"/>
          </a:xfrm>
          <a:prstGeom prst="line">
            <a:avLst/>
          </a:prstGeom>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3260756" y="1993381"/>
            <a:ext cx="1117637" cy="584775"/>
          </a:xfrm>
          <a:prstGeom prst="rect">
            <a:avLst/>
          </a:prstGeom>
          <a:noFill/>
        </p:spPr>
        <p:txBody>
          <a:bodyPr wrap="square" rtlCol="0">
            <a:spAutoFit/>
          </a:bodyPr>
          <a:lstStyle/>
          <a:p>
            <a:r>
              <a:rPr kumimoji="1" lang="zh-CN" altLang="en-US" sz="3200" dirty="0"/>
              <a:t>前端</a:t>
            </a:r>
            <a:endParaRPr kumimoji="1" lang="zh-CN" altLang="en-US" sz="3200" dirty="0"/>
          </a:p>
        </p:txBody>
      </p:sp>
      <p:cxnSp>
        <p:nvCxnSpPr>
          <p:cNvPr id="58" name="直线箭头连接符 57"/>
          <p:cNvCxnSpPr>
            <a:endCxn id="59" idx="0"/>
          </p:cNvCxnSpPr>
          <p:nvPr/>
        </p:nvCxnSpPr>
        <p:spPr>
          <a:xfrm>
            <a:off x="8970828" y="3067750"/>
            <a:ext cx="28315" cy="7187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9" name="圆角矩形 58"/>
          <p:cNvSpPr/>
          <p:nvPr/>
        </p:nvSpPr>
        <p:spPr>
          <a:xfrm>
            <a:off x="8277064" y="3786473"/>
            <a:ext cx="1444158" cy="641267"/>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zh-CN" altLang="en-US" dirty="0"/>
              <a:t>  写数据库，写</a:t>
            </a:r>
            <a:r>
              <a:rPr kumimoji="1" lang="en-US" altLang="zh-CN" dirty="0" err="1"/>
              <a:t>api</a:t>
            </a:r>
            <a:endParaRPr kumimoji="1" lang="zh-CN" altLang="en-US" dirty="0"/>
          </a:p>
        </p:txBody>
      </p:sp>
      <p:cxnSp>
        <p:nvCxnSpPr>
          <p:cNvPr id="60" name="直线箭头连接符 59"/>
          <p:cNvCxnSpPr/>
          <p:nvPr/>
        </p:nvCxnSpPr>
        <p:spPr>
          <a:xfrm flipH="1">
            <a:off x="5353243" y="3091066"/>
            <a:ext cx="9863" cy="7034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1" name="圆角矩形 60"/>
          <p:cNvSpPr/>
          <p:nvPr/>
        </p:nvSpPr>
        <p:spPr>
          <a:xfrm>
            <a:off x="4683406" y="3782767"/>
            <a:ext cx="1444158" cy="64868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zh-CN" altLang="en-US"/>
              <a:t>写页面</a:t>
            </a:r>
            <a:endParaRPr kumimoji="1" lang="zh-CN" altLang="en-US" dirty="0"/>
          </a:p>
        </p:txBody>
      </p:sp>
      <p:cxnSp>
        <p:nvCxnSpPr>
          <p:cNvPr id="62" name="直线连接符 61"/>
          <p:cNvCxnSpPr>
            <a:stCxn id="61" idx="3"/>
            <a:endCxn id="59" idx="1"/>
          </p:cNvCxnSpPr>
          <p:nvPr/>
        </p:nvCxnSpPr>
        <p:spPr>
          <a:xfrm>
            <a:off x="6127564" y="4107107"/>
            <a:ext cx="21495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1" name="直线箭头连接符 70"/>
          <p:cNvCxnSpPr/>
          <p:nvPr/>
        </p:nvCxnSpPr>
        <p:spPr>
          <a:xfrm flipH="1">
            <a:off x="7039321" y="4107106"/>
            <a:ext cx="9863" cy="7034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圆角矩形 5"/>
          <p:cNvSpPr/>
          <p:nvPr/>
        </p:nvSpPr>
        <p:spPr>
          <a:xfrm>
            <a:off x="6327105" y="4828825"/>
            <a:ext cx="1444158" cy="64868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zh-CN" altLang="en-US" dirty="0"/>
              <a:t>功能扩展</a:t>
            </a:r>
            <a:endParaRPr kumimoji="1" lang="zh-CN" altLang="en-US" dirty="0"/>
          </a:p>
        </p:txBody>
      </p:sp>
      <p:cxnSp>
        <p:nvCxnSpPr>
          <p:cNvPr id="73" name="直线箭头连接符 72"/>
          <p:cNvCxnSpPr/>
          <p:nvPr/>
        </p:nvCxnSpPr>
        <p:spPr>
          <a:xfrm>
            <a:off x="7771263" y="5153165"/>
            <a:ext cx="108629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4" name="圆角矩形 73"/>
          <p:cNvSpPr/>
          <p:nvPr/>
        </p:nvSpPr>
        <p:spPr>
          <a:xfrm>
            <a:off x="8857556" y="4828710"/>
            <a:ext cx="1259508" cy="64868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zh-CN" altLang="en-US" dirty="0"/>
              <a:t>测试</a:t>
            </a:r>
            <a:endParaRPr kumimoji="1" lang="zh-CN" altLang="en-US" dirty="0"/>
          </a:p>
        </p:txBody>
      </p:sp>
      <p:sp>
        <p:nvSpPr>
          <p:cNvPr id="7" name="文本框 6"/>
          <p:cNvSpPr txBox="1"/>
          <p:nvPr/>
        </p:nvSpPr>
        <p:spPr>
          <a:xfrm>
            <a:off x="10116820" y="1993265"/>
            <a:ext cx="995680" cy="583565"/>
          </a:xfrm>
          <a:prstGeom prst="rect">
            <a:avLst/>
          </a:prstGeom>
          <a:noFill/>
        </p:spPr>
        <p:txBody>
          <a:bodyPr wrap="none" rtlCol="0">
            <a:spAutoFit/>
          </a:bodyPr>
          <a:lstStyle/>
          <a:p>
            <a:r>
              <a:rPr lang="zh-CN" altLang="en-US" sz="3200"/>
              <a:t>后端</a:t>
            </a:r>
            <a:endParaRPr lang="zh-CN" altLang="en-US" sz="3200"/>
          </a:p>
        </p:txBody>
      </p:sp>
      <p:sp>
        <p:nvSpPr>
          <p:cNvPr id="24" name="等腰三角形 23"/>
          <p:cNvSpPr/>
          <p:nvPr/>
        </p:nvSpPr>
        <p:spPr>
          <a:xfrm flipV="1">
            <a:off x="265" y="91"/>
            <a:ext cx="1853606" cy="1584729"/>
          </a:xfrm>
          <a:prstGeom prst="triangle">
            <a:avLst>
              <a:gd name="adj" fmla="val 50000"/>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等腰三角形 27"/>
          <p:cNvSpPr/>
          <p:nvPr/>
        </p:nvSpPr>
        <p:spPr>
          <a:xfrm rot="10800000" flipV="1">
            <a:off x="10338158" y="5272900"/>
            <a:ext cx="1853606" cy="1584729"/>
          </a:xfrm>
          <a:prstGeom prst="triangle">
            <a:avLst>
              <a:gd name="adj" fmla="val 50000"/>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0" y="0"/>
            <a:ext cx="2011680" cy="645160"/>
          </a:xfrm>
          <a:prstGeom prst="rect">
            <a:avLst/>
          </a:prstGeom>
          <a:noFill/>
        </p:spPr>
        <p:txBody>
          <a:bodyPr wrap="none" rtlCol="0">
            <a:spAutoFit/>
            <a:scene3d>
              <a:camera prst="orthographicFront"/>
              <a:lightRig rig="threePt" dir="t"/>
            </a:scene3d>
          </a:bodyPr>
          <a:lstStyle/>
          <a:p>
            <a:r>
              <a:rPr lang="zh-CN" altLang="en-US" sz="3600" dirty="0">
                <a:ln w="10160">
                  <a:solidFill>
                    <a:schemeClr val="accent5"/>
                  </a:solidFill>
                  <a:prstDash val="solid"/>
                </a:ln>
                <a:solidFill>
                  <a:srgbClr val="FFFFFF"/>
                </a:solidFill>
                <a:effectLst>
                  <a:outerShdw blurRad="38100" dist="22860" dir="5400000" algn="tl" rotWithShape="0">
                    <a:srgbClr val="000000">
                      <a:alpha val="30000"/>
                    </a:srgbClr>
                  </a:outerShdw>
                </a:effectLst>
              </a:rPr>
              <a:t>部署流程</a:t>
            </a:r>
            <a:endParaRPr lang="zh-CN" altLang="en-US" sz="3600"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3" presetClass="entr" presetSubtype="16" fill="hold" grpId="0" nodeType="clickEffect">
                                  <p:stCondLst>
                                    <p:cond delay="0"/>
                                  </p:stCondLst>
                                  <p:childTnLst>
                                    <p:set>
                                      <p:cBhvr>
                                        <p:cTn id="6" dur="1000" fill="hold">
                                          <p:stCondLst>
                                            <p:cond delay="0"/>
                                          </p:stCondLst>
                                        </p:cTn>
                                        <p:tgtEl>
                                          <p:spTgt spid="3"/>
                                        </p:tgtEl>
                                        <p:attrNameLst>
                                          <p:attrName>style.visibility</p:attrName>
                                        </p:attrNameLst>
                                      </p:cBhvr>
                                      <p:to>
                                        <p:strVal val="visible"/>
                                      </p:to>
                                    </p:set>
                                    <p:animEffect transition="in" filter="plus(in)">
                                      <p:cBhvr>
                                        <p:cTn id="7" dur="1000"/>
                                        <p:tgtEl>
                                          <p:spTgt spid="3"/>
                                        </p:tgtEl>
                                      </p:cBhvr>
                                    </p:animEffect>
                                  </p:childTnLst>
                                </p:cTn>
                              </p:par>
                              <p:par>
                                <p:cTn id="8" presetID="13" presetClass="entr" presetSubtype="16" fill="hold" grpId="0" nodeType="withEffect">
                                  <p:stCondLst>
                                    <p:cond delay="0"/>
                                  </p:stCondLst>
                                  <p:childTnLst>
                                    <p:set>
                                      <p:cBhvr>
                                        <p:cTn id="9" dur="1000" fill="hold">
                                          <p:stCondLst>
                                            <p:cond delay="0"/>
                                          </p:stCondLst>
                                        </p:cTn>
                                        <p:tgtEl>
                                          <p:spTgt spid="27"/>
                                        </p:tgtEl>
                                        <p:attrNameLst>
                                          <p:attrName>style.visibility</p:attrName>
                                        </p:attrNameLst>
                                      </p:cBhvr>
                                      <p:to>
                                        <p:strVal val="visible"/>
                                      </p:to>
                                    </p:set>
                                    <p:animEffect transition="in" filter="plus(in)">
                                      <p:cBhvr>
                                        <p:cTn id="10" dur="1000"/>
                                        <p:tgtEl>
                                          <p:spTgt spid="27"/>
                                        </p:tgtEl>
                                      </p:cBhvr>
                                    </p:animEffect>
                                  </p:childTnLst>
                                </p:cTn>
                              </p:par>
                              <p:par>
                                <p:cTn id="11" presetID="13" presetClass="entr" presetSubtype="16" fill="hold" grpId="0" nodeType="withEffect">
                                  <p:stCondLst>
                                    <p:cond delay="0"/>
                                  </p:stCondLst>
                                  <p:childTnLst>
                                    <p:set>
                                      <p:cBhvr>
                                        <p:cTn id="12" dur="1000" fill="hold">
                                          <p:stCondLst>
                                            <p:cond delay="0"/>
                                          </p:stCondLst>
                                        </p:cTn>
                                        <p:tgtEl>
                                          <p:spTgt spid="35"/>
                                        </p:tgtEl>
                                        <p:attrNameLst>
                                          <p:attrName>style.visibility</p:attrName>
                                        </p:attrNameLst>
                                      </p:cBhvr>
                                      <p:to>
                                        <p:strVal val="visible"/>
                                      </p:to>
                                    </p:set>
                                    <p:animEffect transition="in" filter="plus(in)">
                                      <p:cBhvr>
                                        <p:cTn id="13" dur="1000"/>
                                        <p:tgtEl>
                                          <p:spTgt spid="35"/>
                                        </p:tgtEl>
                                      </p:cBhvr>
                                    </p:animEffect>
                                  </p:childTnLst>
                                </p:cTn>
                              </p:par>
                              <p:par>
                                <p:cTn id="14" presetID="13" presetClass="entr" presetSubtype="16" fill="hold" nodeType="withEffect">
                                  <p:stCondLst>
                                    <p:cond delay="0"/>
                                  </p:stCondLst>
                                  <p:childTnLst>
                                    <p:set>
                                      <p:cBhvr>
                                        <p:cTn id="15" dur="1000" fill="hold">
                                          <p:stCondLst>
                                            <p:cond delay="0"/>
                                          </p:stCondLst>
                                        </p:cTn>
                                        <p:tgtEl>
                                          <p:spTgt spid="14"/>
                                        </p:tgtEl>
                                        <p:attrNameLst>
                                          <p:attrName>style.visibility</p:attrName>
                                        </p:attrNameLst>
                                      </p:cBhvr>
                                      <p:to>
                                        <p:strVal val="visible"/>
                                      </p:to>
                                    </p:set>
                                    <p:animEffect transition="in" filter="plus(in)">
                                      <p:cBhvr>
                                        <p:cTn id="16" dur="1000"/>
                                        <p:tgtEl>
                                          <p:spTgt spid="14"/>
                                        </p:tgtEl>
                                      </p:cBhvr>
                                    </p:animEffect>
                                  </p:childTnLst>
                                </p:cTn>
                              </p:par>
                              <p:par>
                                <p:cTn id="17" presetID="13" presetClass="entr" presetSubtype="16" fill="hold" nodeType="withEffect">
                                  <p:stCondLst>
                                    <p:cond delay="0"/>
                                  </p:stCondLst>
                                  <p:childTnLst>
                                    <p:set>
                                      <p:cBhvr>
                                        <p:cTn id="18" dur="1000" fill="hold">
                                          <p:stCondLst>
                                            <p:cond delay="0"/>
                                          </p:stCondLst>
                                        </p:cTn>
                                        <p:tgtEl>
                                          <p:spTgt spid="37"/>
                                        </p:tgtEl>
                                        <p:attrNameLst>
                                          <p:attrName>style.visibility</p:attrName>
                                        </p:attrNameLst>
                                      </p:cBhvr>
                                      <p:to>
                                        <p:strVal val="visible"/>
                                      </p:to>
                                    </p:set>
                                    <p:animEffect transition="in" filter="plus(in)">
                                      <p:cBhvr>
                                        <p:cTn id="19" dur="1000"/>
                                        <p:tgtEl>
                                          <p:spTgt spid="37"/>
                                        </p:tgtEl>
                                      </p:cBhvr>
                                    </p:animEffect>
                                  </p:childTnLst>
                                </p:cTn>
                              </p:par>
                              <p:par>
                                <p:cTn id="20" presetID="13" presetClass="entr" presetSubtype="16" fill="hold" nodeType="withEffect">
                                  <p:stCondLst>
                                    <p:cond delay="0"/>
                                  </p:stCondLst>
                                  <p:childTnLst>
                                    <p:set>
                                      <p:cBhvr>
                                        <p:cTn id="21" dur="1000" fill="hold">
                                          <p:stCondLst>
                                            <p:cond delay="0"/>
                                          </p:stCondLst>
                                        </p:cTn>
                                        <p:tgtEl>
                                          <p:spTgt spid="41"/>
                                        </p:tgtEl>
                                        <p:attrNameLst>
                                          <p:attrName>style.visibility</p:attrName>
                                        </p:attrNameLst>
                                      </p:cBhvr>
                                      <p:to>
                                        <p:strVal val="visible"/>
                                      </p:to>
                                    </p:set>
                                    <p:animEffect transition="in" filter="plus(in)">
                                      <p:cBhvr>
                                        <p:cTn id="22" dur="1000"/>
                                        <p:tgtEl>
                                          <p:spTgt spid="41"/>
                                        </p:tgtEl>
                                      </p:cBhvr>
                                    </p:animEffect>
                                  </p:childTnLst>
                                </p:cTn>
                              </p:par>
                              <p:par>
                                <p:cTn id="23" presetID="13" presetClass="entr" presetSubtype="16" fill="hold" grpId="0" nodeType="withEffect">
                                  <p:stCondLst>
                                    <p:cond delay="0"/>
                                  </p:stCondLst>
                                  <p:childTnLst>
                                    <p:set>
                                      <p:cBhvr>
                                        <p:cTn id="24" dur="1000" fill="hold">
                                          <p:stCondLst>
                                            <p:cond delay="0"/>
                                          </p:stCondLst>
                                        </p:cTn>
                                        <p:tgtEl>
                                          <p:spTgt spid="43"/>
                                        </p:tgtEl>
                                        <p:attrNameLst>
                                          <p:attrName>style.visibility</p:attrName>
                                        </p:attrNameLst>
                                      </p:cBhvr>
                                      <p:to>
                                        <p:strVal val="visible"/>
                                      </p:to>
                                    </p:set>
                                    <p:animEffect transition="in" filter="plus(in)">
                                      <p:cBhvr>
                                        <p:cTn id="25" dur="1000"/>
                                        <p:tgtEl>
                                          <p:spTgt spid="43"/>
                                        </p:tgtEl>
                                      </p:cBhvr>
                                    </p:animEffect>
                                  </p:childTnLst>
                                </p:cTn>
                              </p:par>
                              <p:par>
                                <p:cTn id="26" presetID="13" presetClass="entr" presetSubtype="16" fill="hold" nodeType="withEffect">
                                  <p:stCondLst>
                                    <p:cond delay="0"/>
                                  </p:stCondLst>
                                  <p:childTnLst>
                                    <p:set>
                                      <p:cBhvr>
                                        <p:cTn id="27" dur="1000" fill="hold">
                                          <p:stCondLst>
                                            <p:cond delay="0"/>
                                          </p:stCondLst>
                                        </p:cTn>
                                        <p:tgtEl>
                                          <p:spTgt spid="46"/>
                                        </p:tgtEl>
                                        <p:attrNameLst>
                                          <p:attrName>style.visibility</p:attrName>
                                        </p:attrNameLst>
                                      </p:cBhvr>
                                      <p:to>
                                        <p:strVal val="visible"/>
                                      </p:to>
                                    </p:set>
                                    <p:animEffect transition="in" filter="plus(in)">
                                      <p:cBhvr>
                                        <p:cTn id="28" dur="1000"/>
                                        <p:tgtEl>
                                          <p:spTgt spid="46"/>
                                        </p:tgtEl>
                                      </p:cBhvr>
                                    </p:animEffect>
                                  </p:childTnLst>
                                </p:cTn>
                              </p:par>
                              <p:par>
                                <p:cTn id="29" presetID="13" presetClass="entr" presetSubtype="16" fill="hold" nodeType="withEffect">
                                  <p:stCondLst>
                                    <p:cond delay="0"/>
                                  </p:stCondLst>
                                  <p:childTnLst>
                                    <p:set>
                                      <p:cBhvr>
                                        <p:cTn id="30" dur="1000" fill="hold">
                                          <p:stCondLst>
                                            <p:cond delay="0"/>
                                          </p:stCondLst>
                                        </p:cTn>
                                        <p:tgtEl>
                                          <p:spTgt spid="4"/>
                                        </p:tgtEl>
                                        <p:attrNameLst>
                                          <p:attrName>style.visibility</p:attrName>
                                        </p:attrNameLst>
                                      </p:cBhvr>
                                      <p:to>
                                        <p:strVal val="visible"/>
                                      </p:to>
                                    </p:set>
                                    <p:animEffect transition="in" filter="plus(in)">
                                      <p:cBhvr>
                                        <p:cTn id="31" dur="1000"/>
                                        <p:tgtEl>
                                          <p:spTgt spid="4"/>
                                        </p:tgtEl>
                                      </p:cBhvr>
                                    </p:animEffect>
                                  </p:childTnLst>
                                </p:cTn>
                              </p:par>
                              <p:par>
                                <p:cTn id="32" presetID="13" presetClass="entr" presetSubtype="16" fill="hold" nodeType="withEffect">
                                  <p:stCondLst>
                                    <p:cond delay="0"/>
                                  </p:stCondLst>
                                  <p:childTnLst>
                                    <p:set>
                                      <p:cBhvr>
                                        <p:cTn id="33" dur="1000" fill="hold">
                                          <p:stCondLst>
                                            <p:cond delay="0"/>
                                          </p:stCondLst>
                                        </p:cTn>
                                        <p:tgtEl>
                                          <p:spTgt spid="52"/>
                                        </p:tgtEl>
                                        <p:attrNameLst>
                                          <p:attrName>style.visibility</p:attrName>
                                        </p:attrNameLst>
                                      </p:cBhvr>
                                      <p:to>
                                        <p:strVal val="visible"/>
                                      </p:to>
                                    </p:set>
                                    <p:animEffect transition="in" filter="plus(in)">
                                      <p:cBhvr>
                                        <p:cTn id="34" dur="1000"/>
                                        <p:tgtEl>
                                          <p:spTgt spid="52"/>
                                        </p:tgtEl>
                                      </p:cBhvr>
                                    </p:animEffect>
                                  </p:childTnLst>
                                </p:cTn>
                              </p:par>
                              <p:par>
                                <p:cTn id="35" presetID="13" presetClass="entr" presetSubtype="16" fill="hold" nodeType="withEffect">
                                  <p:stCondLst>
                                    <p:cond delay="0"/>
                                  </p:stCondLst>
                                  <p:childTnLst>
                                    <p:set>
                                      <p:cBhvr>
                                        <p:cTn id="36" dur="1000" fill="hold">
                                          <p:stCondLst>
                                            <p:cond delay="0"/>
                                          </p:stCondLst>
                                        </p:cTn>
                                        <p:tgtEl>
                                          <p:spTgt spid="58"/>
                                        </p:tgtEl>
                                        <p:attrNameLst>
                                          <p:attrName>style.visibility</p:attrName>
                                        </p:attrNameLst>
                                      </p:cBhvr>
                                      <p:to>
                                        <p:strVal val="visible"/>
                                      </p:to>
                                    </p:set>
                                    <p:animEffect transition="in" filter="plus(in)">
                                      <p:cBhvr>
                                        <p:cTn id="37" dur="1000"/>
                                        <p:tgtEl>
                                          <p:spTgt spid="58"/>
                                        </p:tgtEl>
                                      </p:cBhvr>
                                    </p:animEffect>
                                  </p:childTnLst>
                                </p:cTn>
                              </p:par>
                              <p:par>
                                <p:cTn id="38" presetID="13" presetClass="entr" presetSubtype="16" fill="hold" grpId="0" nodeType="withEffect">
                                  <p:stCondLst>
                                    <p:cond delay="0"/>
                                  </p:stCondLst>
                                  <p:childTnLst>
                                    <p:set>
                                      <p:cBhvr>
                                        <p:cTn id="39" dur="1000" fill="hold">
                                          <p:stCondLst>
                                            <p:cond delay="0"/>
                                          </p:stCondLst>
                                        </p:cTn>
                                        <p:tgtEl>
                                          <p:spTgt spid="59"/>
                                        </p:tgtEl>
                                        <p:attrNameLst>
                                          <p:attrName>style.visibility</p:attrName>
                                        </p:attrNameLst>
                                      </p:cBhvr>
                                      <p:to>
                                        <p:strVal val="visible"/>
                                      </p:to>
                                    </p:set>
                                    <p:animEffect transition="in" filter="plus(in)">
                                      <p:cBhvr>
                                        <p:cTn id="40" dur="1000"/>
                                        <p:tgtEl>
                                          <p:spTgt spid="59"/>
                                        </p:tgtEl>
                                      </p:cBhvr>
                                    </p:animEffect>
                                  </p:childTnLst>
                                </p:cTn>
                              </p:par>
                              <p:par>
                                <p:cTn id="41" presetID="13" presetClass="entr" presetSubtype="16" fill="hold" nodeType="withEffect">
                                  <p:stCondLst>
                                    <p:cond delay="0"/>
                                  </p:stCondLst>
                                  <p:childTnLst>
                                    <p:set>
                                      <p:cBhvr>
                                        <p:cTn id="42" dur="1000" fill="hold">
                                          <p:stCondLst>
                                            <p:cond delay="0"/>
                                          </p:stCondLst>
                                        </p:cTn>
                                        <p:tgtEl>
                                          <p:spTgt spid="60"/>
                                        </p:tgtEl>
                                        <p:attrNameLst>
                                          <p:attrName>style.visibility</p:attrName>
                                        </p:attrNameLst>
                                      </p:cBhvr>
                                      <p:to>
                                        <p:strVal val="visible"/>
                                      </p:to>
                                    </p:set>
                                    <p:animEffect transition="in" filter="plus(in)">
                                      <p:cBhvr>
                                        <p:cTn id="43" dur="1000"/>
                                        <p:tgtEl>
                                          <p:spTgt spid="60"/>
                                        </p:tgtEl>
                                      </p:cBhvr>
                                    </p:animEffect>
                                  </p:childTnLst>
                                </p:cTn>
                              </p:par>
                              <p:par>
                                <p:cTn id="44" presetID="13" presetClass="entr" presetSubtype="16" fill="hold" grpId="0" nodeType="withEffect">
                                  <p:stCondLst>
                                    <p:cond delay="0"/>
                                  </p:stCondLst>
                                  <p:childTnLst>
                                    <p:set>
                                      <p:cBhvr>
                                        <p:cTn id="45" dur="1000" fill="hold">
                                          <p:stCondLst>
                                            <p:cond delay="0"/>
                                          </p:stCondLst>
                                        </p:cTn>
                                        <p:tgtEl>
                                          <p:spTgt spid="61"/>
                                        </p:tgtEl>
                                        <p:attrNameLst>
                                          <p:attrName>style.visibility</p:attrName>
                                        </p:attrNameLst>
                                      </p:cBhvr>
                                      <p:to>
                                        <p:strVal val="visible"/>
                                      </p:to>
                                    </p:set>
                                    <p:animEffect transition="in" filter="plus(in)">
                                      <p:cBhvr>
                                        <p:cTn id="46" dur="1000"/>
                                        <p:tgtEl>
                                          <p:spTgt spid="61"/>
                                        </p:tgtEl>
                                      </p:cBhvr>
                                    </p:animEffect>
                                  </p:childTnLst>
                                </p:cTn>
                              </p:par>
                              <p:par>
                                <p:cTn id="47" presetID="13" presetClass="entr" presetSubtype="16" fill="hold" nodeType="withEffect">
                                  <p:stCondLst>
                                    <p:cond delay="0"/>
                                  </p:stCondLst>
                                  <p:childTnLst>
                                    <p:set>
                                      <p:cBhvr>
                                        <p:cTn id="48" dur="1000" fill="hold">
                                          <p:stCondLst>
                                            <p:cond delay="0"/>
                                          </p:stCondLst>
                                        </p:cTn>
                                        <p:tgtEl>
                                          <p:spTgt spid="62"/>
                                        </p:tgtEl>
                                        <p:attrNameLst>
                                          <p:attrName>style.visibility</p:attrName>
                                        </p:attrNameLst>
                                      </p:cBhvr>
                                      <p:to>
                                        <p:strVal val="visible"/>
                                      </p:to>
                                    </p:set>
                                    <p:animEffect transition="in" filter="plus(in)">
                                      <p:cBhvr>
                                        <p:cTn id="49" dur="1000"/>
                                        <p:tgtEl>
                                          <p:spTgt spid="62"/>
                                        </p:tgtEl>
                                      </p:cBhvr>
                                    </p:animEffect>
                                  </p:childTnLst>
                                </p:cTn>
                              </p:par>
                              <p:par>
                                <p:cTn id="50" presetID="13" presetClass="entr" presetSubtype="16" fill="hold" nodeType="withEffect">
                                  <p:stCondLst>
                                    <p:cond delay="0"/>
                                  </p:stCondLst>
                                  <p:childTnLst>
                                    <p:set>
                                      <p:cBhvr>
                                        <p:cTn id="51" dur="1000" fill="hold">
                                          <p:stCondLst>
                                            <p:cond delay="0"/>
                                          </p:stCondLst>
                                        </p:cTn>
                                        <p:tgtEl>
                                          <p:spTgt spid="71"/>
                                        </p:tgtEl>
                                        <p:attrNameLst>
                                          <p:attrName>style.visibility</p:attrName>
                                        </p:attrNameLst>
                                      </p:cBhvr>
                                      <p:to>
                                        <p:strVal val="visible"/>
                                      </p:to>
                                    </p:set>
                                    <p:animEffect transition="in" filter="plus(in)">
                                      <p:cBhvr>
                                        <p:cTn id="52" dur="1000"/>
                                        <p:tgtEl>
                                          <p:spTgt spid="71"/>
                                        </p:tgtEl>
                                      </p:cBhvr>
                                    </p:animEffect>
                                  </p:childTnLst>
                                </p:cTn>
                              </p:par>
                              <p:par>
                                <p:cTn id="53" presetID="13" presetClass="entr" presetSubtype="16" fill="hold" grpId="0" nodeType="withEffect">
                                  <p:stCondLst>
                                    <p:cond delay="0"/>
                                  </p:stCondLst>
                                  <p:childTnLst>
                                    <p:set>
                                      <p:cBhvr>
                                        <p:cTn id="54" dur="1000" fill="hold">
                                          <p:stCondLst>
                                            <p:cond delay="0"/>
                                          </p:stCondLst>
                                        </p:cTn>
                                        <p:tgtEl>
                                          <p:spTgt spid="6"/>
                                        </p:tgtEl>
                                        <p:attrNameLst>
                                          <p:attrName>style.visibility</p:attrName>
                                        </p:attrNameLst>
                                      </p:cBhvr>
                                      <p:to>
                                        <p:strVal val="visible"/>
                                      </p:to>
                                    </p:set>
                                    <p:animEffect transition="in" filter="plus(in)">
                                      <p:cBhvr>
                                        <p:cTn id="55" dur="1000"/>
                                        <p:tgtEl>
                                          <p:spTgt spid="6"/>
                                        </p:tgtEl>
                                      </p:cBhvr>
                                    </p:animEffect>
                                  </p:childTnLst>
                                </p:cTn>
                              </p:par>
                              <p:par>
                                <p:cTn id="56" presetID="13" presetClass="entr" presetSubtype="16" fill="hold" nodeType="withEffect">
                                  <p:stCondLst>
                                    <p:cond delay="0"/>
                                  </p:stCondLst>
                                  <p:childTnLst>
                                    <p:set>
                                      <p:cBhvr>
                                        <p:cTn id="57" dur="1000" fill="hold">
                                          <p:stCondLst>
                                            <p:cond delay="0"/>
                                          </p:stCondLst>
                                        </p:cTn>
                                        <p:tgtEl>
                                          <p:spTgt spid="73"/>
                                        </p:tgtEl>
                                        <p:attrNameLst>
                                          <p:attrName>style.visibility</p:attrName>
                                        </p:attrNameLst>
                                      </p:cBhvr>
                                      <p:to>
                                        <p:strVal val="visible"/>
                                      </p:to>
                                    </p:set>
                                    <p:animEffect transition="in" filter="plus(in)">
                                      <p:cBhvr>
                                        <p:cTn id="58" dur="1000"/>
                                        <p:tgtEl>
                                          <p:spTgt spid="73"/>
                                        </p:tgtEl>
                                      </p:cBhvr>
                                    </p:animEffect>
                                  </p:childTnLst>
                                </p:cTn>
                              </p:par>
                              <p:par>
                                <p:cTn id="59" presetID="13" presetClass="entr" presetSubtype="16" fill="hold" grpId="0" nodeType="withEffect">
                                  <p:stCondLst>
                                    <p:cond delay="0"/>
                                  </p:stCondLst>
                                  <p:childTnLst>
                                    <p:set>
                                      <p:cBhvr>
                                        <p:cTn id="60" dur="1000" fill="hold">
                                          <p:stCondLst>
                                            <p:cond delay="0"/>
                                          </p:stCondLst>
                                        </p:cTn>
                                        <p:tgtEl>
                                          <p:spTgt spid="74"/>
                                        </p:tgtEl>
                                        <p:attrNameLst>
                                          <p:attrName>style.visibility</p:attrName>
                                        </p:attrNameLst>
                                      </p:cBhvr>
                                      <p:to>
                                        <p:strVal val="visible"/>
                                      </p:to>
                                    </p:set>
                                    <p:animEffect transition="in" filter="plus(in)">
                                      <p:cBhvr>
                                        <p:cTn id="61" dur="1000"/>
                                        <p:tgtEl>
                                          <p:spTgt spid="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7" grpId="0" animBg="1"/>
      <p:bldP spid="35" grpId="0" animBg="1"/>
      <p:bldP spid="43" grpId="0" animBg="1"/>
      <p:bldP spid="59" grpId="0" animBg="1"/>
      <p:bldP spid="61" grpId="0" animBg="1"/>
      <p:bldP spid="6" grpId="0" animBg="1"/>
      <p:bldP spid="7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5191760" y="2379980"/>
            <a:ext cx="2147570" cy="583565"/>
          </a:xfrm>
          <a:prstGeom prst="rect">
            <a:avLst/>
          </a:prstGeom>
          <a:noFill/>
        </p:spPr>
        <p:txBody>
          <a:bodyPr wrap="none" rtlCol="0">
            <a:spAutoFit/>
          </a:bodyPr>
          <a:lstStyle/>
          <a:p>
            <a:r>
              <a:rPr lang="en-US" altLang="zh-CN" sz="3200"/>
              <a:t>3.</a:t>
            </a:r>
            <a:r>
              <a:rPr lang="zh-CN" altLang="en-US" sz="3200"/>
              <a:t>项目实现</a:t>
            </a:r>
            <a:endParaRPr lang="zh-CN" altLang="en-US" sz="3200"/>
          </a:p>
        </p:txBody>
      </p:sp>
      <p:sp>
        <p:nvSpPr>
          <p:cNvPr id="11" name="副标题 10"/>
          <p:cNvSpPr>
            <a:spLocks noGrp="1"/>
          </p:cNvSpPr>
          <p:nvPr>
            <p:ph type="subTitle" idx="13"/>
            <p:custDataLst>
              <p:tags r:id="rId1"/>
            </p:custDataLst>
          </p:nvPr>
        </p:nvSpPr>
        <p:spPr>
          <a:xfrm>
            <a:off x="3422650" y="3446780"/>
            <a:ext cx="1445260" cy="388620"/>
          </a:xfrm>
        </p:spPr>
        <p:txBody>
          <a:bodyPr>
            <a:normAutofit/>
          </a:bodyPr>
          <a:lstStyle/>
          <a:p>
            <a:r>
              <a:rPr lang="zh-CN" altLang="en-US"/>
              <a:t>项目测试</a:t>
            </a:r>
            <a:endParaRPr lang="zh-CN" altLang="en-US"/>
          </a:p>
        </p:txBody>
      </p:sp>
      <p:sp>
        <p:nvSpPr>
          <p:cNvPr id="12" name="椭圆 11"/>
          <p:cNvSpPr/>
          <p:nvPr/>
        </p:nvSpPr>
        <p:spPr>
          <a:xfrm>
            <a:off x="3220720" y="3540125"/>
            <a:ext cx="201930" cy="2019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副标题 3"/>
          <p:cNvSpPr>
            <a:spLocks noGrp="1"/>
          </p:cNvSpPr>
          <p:nvPr>
            <p:custDataLst>
              <p:tags r:id="rId2"/>
            </p:custDataLst>
          </p:nvPr>
        </p:nvSpPr>
        <p:spPr>
          <a:xfrm>
            <a:off x="5647690" y="3446780"/>
            <a:ext cx="1576070" cy="388620"/>
          </a:xfrm>
          <a:prstGeom prst="rect">
            <a:avLst/>
          </a:prstGeom>
        </p:spPr>
        <p:txBody>
          <a:bodyPr vert="horz" wrap="square" lIns="90170" tIns="46990" rIns="90170" bIns="46990" rtlCol="0" anchor="t" anchorCtr="0">
            <a:normAutofit/>
          </a:bodyPr>
          <a:lstStyle>
            <a:lvl1pPr marL="0" marR="0" indent="0" algn="ctr" defTabSz="914400" rtl="0" eaLnBrk="1" fontAlgn="auto" latinLnBrk="0" hangingPunct="1">
              <a:lnSpc>
                <a:spcPct val="100000"/>
              </a:lnSpc>
              <a:spcBef>
                <a:spcPts val="0"/>
              </a:spcBef>
              <a:spcAft>
                <a:spcPts val="0"/>
              </a:spcAft>
              <a:buClrTx/>
              <a:buSzPts val="1800"/>
              <a:buFont typeface="Arial" panose="020B0604020202020204" pitchFamily="34" charset="0"/>
              <a:buNone/>
              <a:defRPr sz="1800" b="0" u="none" strike="noStrike" kern="1200" cap="none" spc="200" normalizeH="0" baseline="0">
                <a:solidFill>
                  <a:schemeClr val="tx1"/>
                </a:solidFill>
                <a:uFillTx/>
                <a:latin typeface="Arial" panose="020B0604020202020204" pitchFamily="34" charset="0"/>
                <a:ea typeface="微软雅黑" panose="020B0503020204020204" charset="-122"/>
                <a:cs typeface="+mn-cs"/>
              </a:defRPr>
            </a:lvl1pPr>
            <a:lvl2pPr marL="457200" indent="0" algn="ctr" defTabSz="914400" rtl="0" eaLnBrk="1" fontAlgn="auto" latinLnBrk="0" hangingPunct="1">
              <a:lnSpc>
                <a:spcPct val="130000"/>
              </a:lnSpc>
              <a:spcBef>
                <a:spcPts val="0"/>
              </a:spcBef>
              <a:spcAft>
                <a:spcPts val="1000"/>
              </a:spcAft>
              <a:buFont typeface="Arial" panose="020B0604020202020204" pitchFamily="34" charset="0"/>
              <a:buNone/>
              <a:tabLst>
                <a:tab pos="1609725" algn="l"/>
              </a:tabLst>
              <a:defRPr sz="16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2pPr>
            <a:lvl3pPr marL="914400" indent="0" algn="ctr" defTabSz="914400" rtl="0" eaLnBrk="1" fontAlgn="auto" latinLnBrk="0" hangingPunct="1">
              <a:lnSpc>
                <a:spcPct val="130000"/>
              </a:lnSpc>
              <a:spcBef>
                <a:spcPts val="0"/>
              </a:spcBef>
              <a:spcAft>
                <a:spcPts val="1000"/>
              </a:spcAft>
              <a:buFont typeface="Arial" panose="020B0604020202020204" pitchFamily="34" charset="0"/>
              <a:buNone/>
              <a:defRPr sz="16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3pPr>
            <a:lvl4pPr marL="1371600" indent="0" algn="ctr" defTabSz="914400" rtl="0" eaLnBrk="1" fontAlgn="auto" latinLnBrk="0" hangingPunct="1">
              <a:lnSpc>
                <a:spcPct val="130000"/>
              </a:lnSpc>
              <a:spcBef>
                <a:spcPts val="0"/>
              </a:spcBef>
              <a:spcAft>
                <a:spcPts val="1000"/>
              </a:spcAft>
              <a:buFont typeface="Arial" panose="020B0604020202020204" pitchFamily="34" charset="0"/>
              <a:buNone/>
              <a:defRPr sz="16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4pPr>
            <a:lvl5pPr marL="1828800" indent="0" algn="ctr" defTabSz="914400" rtl="0" eaLnBrk="1" fontAlgn="auto" latinLnBrk="0" hangingPunct="1">
              <a:lnSpc>
                <a:spcPct val="130000"/>
              </a:lnSpc>
              <a:spcBef>
                <a:spcPts val="0"/>
              </a:spcBef>
              <a:spcAft>
                <a:spcPts val="1000"/>
              </a:spcAft>
              <a:buFont typeface="Arial" panose="020B0604020202020204" pitchFamily="34" charset="0"/>
              <a:buNone/>
              <a:defRPr sz="16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9pPr>
          </a:lstStyle>
          <a:p>
            <a:r>
              <a:rPr lang="zh-CN" altLang="en-US"/>
              <a:t>项目运行</a:t>
            </a:r>
            <a:endParaRPr lang="zh-CN" altLang="en-US"/>
          </a:p>
        </p:txBody>
      </p:sp>
      <p:sp>
        <p:nvSpPr>
          <p:cNvPr id="30" name="椭圆 29"/>
          <p:cNvSpPr/>
          <p:nvPr/>
        </p:nvSpPr>
        <p:spPr>
          <a:xfrm>
            <a:off x="5445760" y="3540125"/>
            <a:ext cx="201930" cy="2019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3"/>
    </p:custData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40"/>
          <p:cNvSpPr/>
          <p:nvPr/>
        </p:nvSpPr>
        <p:spPr>
          <a:xfrm>
            <a:off x="4012592" y="1643764"/>
            <a:ext cx="1687416" cy="1522722"/>
          </a:xfrm>
          <a:prstGeom prst="roundRect">
            <a:avLst>
              <a:gd name="adj" fmla="val 0"/>
            </a:avLst>
          </a:prstGeom>
          <a:solidFill>
            <a:schemeClr val="accent1"/>
          </a:solidFill>
          <a:ln w="28575">
            <a:noFill/>
          </a:ln>
          <a:effectLst>
            <a:outerShdw blurRad="241300" dist="38100" dir="5400000" algn="t" rotWithShape="0">
              <a:schemeClr val="bg1">
                <a:lumMod val="50000"/>
                <a:alpha val="19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mj-lt"/>
            </a:endParaRPr>
          </a:p>
        </p:txBody>
      </p:sp>
      <p:sp>
        <p:nvSpPr>
          <p:cNvPr id="3" name="Rounded Rectangle 37"/>
          <p:cNvSpPr/>
          <p:nvPr/>
        </p:nvSpPr>
        <p:spPr>
          <a:xfrm>
            <a:off x="1921812" y="1643764"/>
            <a:ext cx="1687416" cy="1522722"/>
          </a:xfrm>
          <a:prstGeom prst="roundRect">
            <a:avLst>
              <a:gd name="adj" fmla="val 0"/>
            </a:avLst>
          </a:prstGeom>
          <a:solidFill>
            <a:schemeClr val="bg1"/>
          </a:solidFill>
          <a:ln w="28575">
            <a:noFill/>
          </a:ln>
          <a:effectLst>
            <a:outerShdw blurRad="241300" dist="38100" dir="5400000" algn="t" rotWithShape="0">
              <a:schemeClr val="bg1">
                <a:lumMod val="50000"/>
                <a:alpha val="19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mj-lt"/>
            </a:endParaRPr>
          </a:p>
        </p:txBody>
      </p:sp>
      <p:grpSp>
        <p:nvGrpSpPr>
          <p:cNvPr id="4" name="Group 3"/>
          <p:cNvGrpSpPr/>
          <p:nvPr/>
        </p:nvGrpSpPr>
        <p:grpSpPr>
          <a:xfrm>
            <a:off x="1921522" y="1985809"/>
            <a:ext cx="1531786" cy="837871"/>
            <a:chOff x="1381123" y="2623111"/>
            <a:chExt cx="1531786" cy="837871"/>
          </a:xfrm>
        </p:grpSpPr>
        <p:sp>
          <p:nvSpPr>
            <p:cNvPr id="5" name="TextBox 4"/>
            <p:cNvSpPr txBox="1"/>
            <p:nvPr/>
          </p:nvSpPr>
          <p:spPr>
            <a:xfrm>
              <a:off x="1598896" y="2623111"/>
              <a:ext cx="1096241" cy="699422"/>
            </a:xfrm>
            <a:prstGeom prst="rect">
              <a:avLst/>
            </a:prstGeom>
            <a:noFill/>
          </p:spPr>
          <p:txBody>
            <a:bodyPr wrap="square" rtlCol="0">
              <a:spAutoFit/>
            </a:bodyPr>
            <a:lstStyle/>
            <a:p>
              <a:pPr algn="ctr">
                <a:lnSpc>
                  <a:spcPct val="150000"/>
                </a:lnSpc>
              </a:pPr>
              <a:r>
                <a:rPr lang="en-US" sz="2935" dirty="0">
                  <a:latin typeface="Source Han Sans HC" panose="020B0500000000000000" pitchFamily="34" charset="-128"/>
                  <a:ea typeface="Source Han Sans HC" panose="020B0500000000000000" pitchFamily="34" charset="-128"/>
                  <a:cs typeface="Roboto Black" panose="02000000000000000000" pitchFamily="2" charset="0"/>
                </a:rPr>
                <a:t>000</a:t>
              </a:r>
              <a:endParaRPr lang="en-US" sz="2935" dirty="0">
                <a:latin typeface="Source Han Sans HC" panose="020B0500000000000000" pitchFamily="34" charset="-128"/>
                <a:ea typeface="Source Han Sans HC" panose="020B0500000000000000" pitchFamily="34" charset="-128"/>
                <a:cs typeface="Roboto Black" panose="02000000000000000000" pitchFamily="2" charset="0"/>
              </a:endParaRPr>
            </a:p>
          </p:txBody>
        </p:sp>
        <p:sp>
          <p:nvSpPr>
            <p:cNvPr id="6" name="Rectangle 5"/>
            <p:cNvSpPr/>
            <p:nvPr/>
          </p:nvSpPr>
          <p:spPr>
            <a:xfrm>
              <a:off x="1381123" y="3209759"/>
              <a:ext cx="1531786" cy="251223"/>
            </a:xfrm>
            <a:prstGeom prst="rect">
              <a:avLst/>
            </a:prstGeom>
          </p:spPr>
          <p:txBody>
            <a:bodyPr wrap="square">
              <a:spAutoFit/>
            </a:bodyPr>
            <a:lstStyle/>
            <a:p>
              <a:pPr algn="ctr">
                <a:lnSpc>
                  <a:spcPts val="1265"/>
                </a:lnSpc>
              </a:pPr>
              <a:r>
                <a:rPr lang="en-US" sz="1000" dirty="0">
                  <a:latin typeface="Source Han Sans HC" panose="020B0500000000000000" pitchFamily="34" charset="-128"/>
                  <a:ea typeface="Source Han Sans HC" panose="020B0500000000000000" pitchFamily="34" charset="-128"/>
                  <a:cs typeface="Roboto Medium" panose="02000000000000000000" pitchFamily="2" charset="0"/>
                </a:rPr>
                <a:t>Subtitle Here</a:t>
              </a:r>
              <a:endParaRPr lang="en-US" sz="1000" dirty="0">
                <a:latin typeface="Source Han Sans HC" panose="020B0500000000000000" pitchFamily="34" charset="-128"/>
                <a:ea typeface="Source Han Sans HC" panose="020B0500000000000000" pitchFamily="34" charset="-128"/>
                <a:cs typeface="Roboto Medium" panose="02000000000000000000" pitchFamily="2" charset="0"/>
              </a:endParaRPr>
            </a:p>
          </p:txBody>
        </p:sp>
      </p:grpSp>
      <p:grpSp>
        <p:nvGrpSpPr>
          <p:cNvPr id="7" name="Group 6"/>
          <p:cNvGrpSpPr/>
          <p:nvPr/>
        </p:nvGrpSpPr>
        <p:grpSpPr>
          <a:xfrm>
            <a:off x="4167877" y="1846744"/>
            <a:ext cx="1531786" cy="837871"/>
            <a:chOff x="3393417" y="2623111"/>
            <a:chExt cx="1531786" cy="837871"/>
          </a:xfrm>
        </p:grpSpPr>
        <p:sp>
          <p:nvSpPr>
            <p:cNvPr id="8" name="TextBox 7"/>
            <p:cNvSpPr txBox="1"/>
            <p:nvPr/>
          </p:nvSpPr>
          <p:spPr>
            <a:xfrm>
              <a:off x="3611190" y="2623111"/>
              <a:ext cx="1096241" cy="699422"/>
            </a:xfrm>
            <a:prstGeom prst="rect">
              <a:avLst/>
            </a:prstGeom>
            <a:noFill/>
          </p:spPr>
          <p:txBody>
            <a:bodyPr wrap="square" rtlCol="0">
              <a:spAutoFit/>
            </a:bodyPr>
            <a:lstStyle/>
            <a:p>
              <a:pPr algn="ctr">
                <a:lnSpc>
                  <a:spcPct val="150000"/>
                </a:lnSpc>
              </a:pPr>
              <a:r>
                <a:rPr lang="en-US" sz="2935" dirty="0">
                  <a:solidFill>
                    <a:schemeClr val="bg1"/>
                  </a:solidFill>
                  <a:latin typeface="Source Han Sans HC" panose="020B0500000000000000" pitchFamily="34" charset="-128"/>
                  <a:ea typeface="Source Han Sans HC" panose="020B0500000000000000" pitchFamily="34" charset="-128"/>
                  <a:cs typeface="Roboto Black" panose="02000000000000000000" pitchFamily="2" charset="0"/>
                </a:rPr>
                <a:t>000</a:t>
              </a:r>
              <a:endParaRPr lang="en-US" sz="2935" dirty="0">
                <a:solidFill>
                  <a:schemeClr val="bg1"/>
                </a:solidFill>
                <a:latin typeface="Source Han Sans HC" panose="020B0500000000000000" pitchFamily="34" charset="-128"/>
                <a:ea typeface="Source Han Sans HC" panose="020B0500000000000000" pitchFamily="34" charset="-128"/>
                <a:cs typeface="Roboto Black" panose="02000000000000000000" pitchFamily="2" charset="0"/>
              </a:endParaRPr>
            </a:p>
          </p:txBody>
        </p:sp>
        <p:sp>
          <p:nvSpPr>
            <p:cNvPr id="9" name="Rectangle 8"/>
            <p:cNvSpPr/>
            <p:nvPr/>
          </p:nvSpPr>
          <p:spPr>
            <a:xfrm>
              <a:off x="3393417" y="3209759"/>
              <a:ext cx="1531786" cy="251223"/>
            </a:xfrm>
            <a:prstGeom prst="rect">
              <a:avLst/>
            </a:prstGeom>
          </p:spPr>
          <p:txBody>
            <a:bodyPr wrap="square">
              <a:spAutoFit/>
            </a:bodyPr>
            <a:lstStyle/>
            <a:p>
              <a:pPr algn="ctr">
                <a:lnSpc>
                  <a:spcPts val="1265"/>
                </a:lnSpc>
              </a:pPr>
              <a:r>
                <a:rPr lang="en-US" sz="1000" dirty="0">
                  <a:solidFill>
                    <a:schemeClr val="bg1"/>
                  </a:solidFill>
                  <a:latin typeface="Source Han Sans HC" panose="020B0500000000000000" pitchFamily="34" charset="-128"/>
                  <a:ea typeface="Source Han Sans HC" panose="020B0500000000000000" pitchFamily="34" charset="-128"/>
                  <a:cs typeface="Roboto Medium" panose="02000000000000000000" pitchFamily="2" charset="0"/>
                </a:rPr>
                <a:t>Subtitle Here</a:t>
              </a:r>
              <a:endParaRPr lang="en-US" sz="1000" dirty="0">
                <a:solidFill>
                  <a:schemeClr val="bg1"/>
                </a:solidFill>
                <a:latin typeface="Source Han Sans HC" panose="020B0500000000000000" pitchFamily="34" charset="-128"/>
                <a:ea typeface="Source Han Sans HC" panose="020B0500000000000000" pitchFamily="34" charset="-128"/>
                <a:cs typeface="Roboto Medium" panose="02000000000000000000" pitchFamily="2" charset="0"/>
              </a:endParaRPr>
            </a:p>
          </p:txBody>
        </p:sp>
      </p:grpSp>
      <p:sp>
        <p:nvSpPr>
          <p:cNvPr id="10" name="Rounded Rectangle 40"/>
          <p:cNvSpPr/>
          <p:nvPr/>
        </p:nvSpPr>
        <p:spPr>
          <a:xfrm>
            <a:off x="8659607" y="1643764"/>
            <a:ext cx="1687416" cy="1522722"/>
          </a:xfrm>
          <a:prstGeom prst="roundRect">
            <a:avLst>
              <a:gd name="adj" fmla="val 0"/>
            </a:avLst>
          </a:prstGeom>
          <a:solidFill>
            <a:schemeClr val="accent2"/>
          </a:solidFill>
          <a:ln w="28575">
            <a:noFill/>
          </a:ln>
          <a:effectLst>
            <a:outerShdw blurRad="241300" dist="38100" dir="5400000" algn="t" rotWithShape="0">
              <a:schemeClr val="bg1">
                <a:lumMod val="50000"/>
                <a:alpha val="19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mj-lt"/>
            </a:endParaRPr>
          </a:p>
        </p:txBody>
      </p:sp>
      <p:sp>
        <p:nvSpPr>
          <p:cNvPr id="11" name="Rounded Rectangle 37"/>
          <p:cNvSpPr/>
          <p:nvPr/>
        </p:nvSpPr>
        <p:spPr>
          <a:xfrm>
            <a:off x="6335147" y="1643764"/>
            <a:ext cx="1687416" cy="1522722"/>
          </a:xfrm>
          <a:prstGeom prst="roundRect">
            <a:avLst>
              <a:gd name="adj" fmla="val 0"/>
            </a:avLst>
          </a:prstGeom>
          <a:solidFill>
            <a:schemeClr val="bg1"/>
          </a:solidFill>
          <a:ln w="28575">
            <a:noFill/>
          </a:ln>
          <a:effectLst>
            <a:outerShdw blurRad="241300" dist="38100" dir="5400000" algn="t" rotWithShape="0">
              <a:schemeClr val="bg1">
                <a:lumMod val="50000"/>
                <a:alpha val="19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mj-lt"/>
            </a:endParaRPr>
          </a:p>
        </p:txBody>
      </p:sp>
      <p:grpSp>
        <p:nvGrpSpPr>
          <p:cNvPr id="12" name="Group 11"/>
          <p:cNvGrpSpPr/>
          <p:nvPr/>
        </p:nvGrpSpPr>
        <p:grpSpPr>
          <a:xfrm>
            <a:off x="6491067" y="1846744"/>
            <a:ext cx="1531786" cy="837871"/>
            <a:chOff x="1381123" y="2623111"/>
            <a:chExt cx="1531786" cy="837871"/>
          </a:xfrm>
        </p:grpSpPr>
        <p:sp>
          <p:nvSpPr>
            <p:cNvPr id="13" name="TextBox 12"/>
            <p:cNvSpPr txBox="1"/>
            <p:nvPr/>
          </p:nvSpPr>
          <p:spPr>
            <a:xfrm>
              <a:off x="1598896" y="2623111"/>
              <a:ext cx="1096241" cy="699422"/>
            </a:xfrm>
            <a:prstGeom prst="rect">
              <a:avLst/>
            </a:prstGeom>
            <a:noFill/>
          </p:spPr>
          <p:txBody>
            <a:bodyPr wrap="square" rtlCol="0">
              <a:spAutoFit/>
            </a:bodyPr>
            <a:lstStyle/>
            <a:p>
              <a:pPr algn="ctr">
                <a:lnSpc>
                  <a:spcPct val="150000"/>
                </a:lnSpc>
              </a:pPr>
              <a:r>
                <a:rPr lang="en-US" sz="2935" dirty="0">
                  <a:latin typeface="Source Han Sans HC" panose="020B0500000000000000" pitchFamily="34" charset="-128"/>
                  <a:ea typeface="Source Han Sans HC" panose="020B0500000000000000" pitchFamily="34" charset="-128"/>
                  <a:cs typeface="Roboto Black" panose="02000000000000000000" pitchFamily="2" charset="0"/>
                </a:rPr>
                <a:t>000</a:t>
              </a:r>
              <a:endParaRPr lang="en-US" sz="2935" dirty="0">
                <a:latin typeface="Source Han Sans HC" panose="020B0500000000000000" pitchFamily="34" charset="-128"/>
                <a:ea typeface="Source Han Sans HC" panose="020B0500000000000000" pitchFamily="34" charset="-128"/>
                <a:cs typeface="Roboto Black" panose="02000000000000000000" pitchFamily="2" charset="0"/>
              </a:endParaRPr>
            </a:p>
          </p:txBody>
        </p:sp>
        <p:sp>
          <p:nvSpPr>
            <p:cNvPr id="14" name="Rectangle 13"/>
            <p:cNvSpPr/>
            <p:nvPr/>
          </p:nvSpPr>
          <p:spPr>
            <a:xfrm>
              <a:off x="1381123" y="3209759"/>
              <a:ext cx="1531786" cy="251223"/>
            </a:xfrm>
            <a:prstGeom prst="rect">
              <a:avLst/>
            </a:prstGeom>
          </p:spPr>
          <p:txBody>
            <a:bodyPr wrap="square">
              <a:spAutoFit/>
            </a:bodyPr>
            <a:lstStyle/>
            <a:p>
              <a:pPr algn="ctr">
                <a:lnSpc>
                  <a:spcPts val="1265"/>
                </a:lnSpc>
              </a:pPr>
              <a:r>
                <a:rPr lang="en-US" sz="1000" dirty="0">
                  <a:latin typeface="Source Han Sans HC" panose="020B0500000000000000" pitchFamily="34" charset="-128"/>
                  <a:ea typeface="Source Han Sans HC" panose="020B0500000000000000" pitchFamily="34" charset="-128"/>
                  <a:cs typeface="Roboto Medium" panose="02000000000000000000" pitchFamily="2" charset="0"/>
                </a:rPr>
                <a:t>Subtitle Here</a:t>
              </a:r>
              <a:endParaRPr lang="en-US" sz="1000" dirty="0">
                <a:latin typeface="Source Han Sans HC" panose="020B0500000000000000" pitchFamily="34" charset="-128"/>
                <a:ea typeface="Source Han Sans HC" panose="020B0500000000000000" pitchFamily="34" charset="-128"/>
                <a:cs typeface="Roboto Medium" panose="02000000000000000000" pitchFamily="2" charset="0"/>
              </a:endParaRPr>
            </a:p>
          </p:txBody>
        </p:sp>
      </p:grpSp>
      <p:grpSp>
        <p:nvGrpSpPr>
          <p:cNvPr id="15" name="Group 14"/>
          <p:cNvGrpSpPr/>
          <p:nvPr/>
        </p:nvGrpSpPr>
        <p:grpSpPr>
          <a:xfrm>
            <a:off x="8814257" y="1846744"/>
            <a:ext cx="1531786" cy="837871"/>
            <a:chOff x="3393417" y="2623111"/>
            <a:chExt cx="1531786" cy="837871"/>
          </a:xfrm>
        </p:grpSpPr>
        <p:sp>
          <p:nvSpPr>
            <p:cNvPr id="16" name="TextBox 15"/>
            <p:cNvSpPr txBox="1"/>
            <p:nvPr/>
          </p:nvSpPr>
          <p:spPr>
            <a:xfrm>
              <a:off x="3611190" y="2623111"/>
              <a:ext cx="1096241" cy="699422"/>
            </a:xfrm>
            <a:prstGeom prst="rect">
              <a:avLst/>
            </a:prstGeom>
            <a:noFill/>
          </p:spPr>
          <p:txBody>
            <a:bodyPr wrap="square" rtlCol="0">
              <a:spAutoFit/>
            </a:bodyPr>
            <a:lstStyle/>
            <a:p>
              <a:pPr algn="ctr">
                <a:lnSpc>
                  <a:spcPct val="150000"/>
                </a:lnSpc>
              </a:pPr>
              <a:r>
                <a:rPr lang="en-US" sz="2935" dirty="0">
                  <a:solidFill>
                    <a:schemeClr val="bg1"/>
                  </a:solidFill>
                  <a:latin typeface="Source Han Sans HC" panose="020B0500000000000000" pitchFamily="34" charset="-128"/>
                  <a:ea typeface="Source Han Sans HC" panose="020B0500000000000000" pitchFamily="34" charset="-128"/>
                  <a:cs typeface="Roboto Black" panose="02000000000000000000" pitchFamily="2" charset="0"/>
                </a:rPr>
                <a:t>000</a:t>
              </a:r>
              <a:endParaRPr lang="en-US" sz="2935" dirty="0">
                <a:solidFill>
                  <a:schemeClr val="bg1"/>
                </a:solidFill>
                <a:latin typeface="Source Han Sans HC" panose="020B0500000000000000" pitchFamily="34" charset="-128"/>
                <a:ea typeface="Source Han Sans HC" panose="020B0500000000000000" pitchFamily="34" charset="-128"/>
                <a:cs typeface="Roboto Black" panose="02000000000000000000" pitchFamily="2" charset="0"/>
              </a:endParaRPr>
            </a:p>
          </p:txBody>
        </p:sp>
        <p:sp>
          <p:nvSpPr>
            <p:cNvPr id="17" name="Rectangle 16"/>
            <p:cNvSpPr/>
            <p:nvPr/>
          </p:nvSpPr>
          <p:spPr>
            <a:xfrm>
              <a:off x="3393417" y="3209759"/>
              <a:ext cx="1531786" cy="251223"/>
            </a:xfrm>
            <a:prstGeom prst="rect">
              <a:avLst/>
            </a:prstGeom>
          </p:spPr>
          <p:txBody>
            <a:bodyPr wrap="square">
              <a:spAutoFit/>
            </a:bodyPr>
            <a:lstStyle/>
            <a:p>
              <a:pPr algn="ctr">
                <a:lnSpc>
                  <a:spcPts val="1265"/>
                </a:lnSpc>
              </a:pPr>
              <a:r>
                <a:rPr lang="en-US" sz="1000" dirty="0">
                  <a:solidFill>
                    <a:schemeClr val="bg1"/>
                  </a:solidFill>
                  <a:latin typeface="Source Han Sans HC" panose="020B0500000000000000" pitchFamily="34" charset="-128"/>
                  <a:ea typeface="Source Han Sans HC" panose="020B0500000000000000" pitchFamily="34" charset="-128"/>
                  <a:cs typeface="Roboto Medium" panose="02000000000000000000" pitchFamily="2" charset="0"/>
                </a:rPr>
                <a:t>Subtitle Here</a:t>
              </a:r>
              <a:endParaRPr lang="en-US" sz="1000" dirty="0">
                <a:solidFill>
                  <a:schemeClr val="bg1"/>
                </a:solidFill>
                <a:latin typeface="Source Han Sans HC" panose="020B0500000000000000" pitchFamily="34" charset="-128"/>
                <a:ea typeface="Source Han Sans HC" panose="020B0500000000000000" pitchFamily="34" charset="-128"/>
                <a:cs typeface="Roboto Medium" panose="02000000000000000000" pitchFamily="2" charset="0"/>
              </a:endParaRPr>
            </a:p>
          </p:txBody>
        </p:sp>
      </p:grpSp>
      <p:grpSp>
        <p:nvGrpSpPr>
          <p:cNvPr id="21" name="Group 8"/>
          <p:cNvGrpSpPr/>
          <p:nvPr/>
        </p:nvGrpSpPr>
        <p:grpSpPr>
          <a:xfrm>
            <a:off x="22225" y="594791"/>
            <a:ext cx="12192000" cy="6263209"/>
            <a:chOff x="0" y="594791"/>
            <a:chExt cx="12192000" cy="6263209"/>
          </a:xfrm>
        </p:grpSpPr>
        <p:sp>
          <p:nvSpPr>
            <p:cNvPr id="22" name="矩形: 圆角 6"/>
            <p:cNvSpPr/>
            <p:nvPr/>
          </p:nvSpPr>
          <p:spPr>
            <a:xfrm rot="2700000">
              <a:off x="600435" y="661538"/>
              <a:ext cx="238178" cy="23207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a:solidFill>
                  <a:schemeClr val="tx1"/>
                </a:solidFill>
                <a:latin typeface="思源黑体" panose="020B0500000000000000" pitchFamily="34" charset="-122"/>
                <a:ea typeface="思源黑体" panose="020B0500000000000000" pitchFamily="34" charset="-122"/>
                <a:cs typeface="+mn-ea"/>
                <a:sym typeface="思源黑体" panose="020B0500000000000000" pitchFamily="34" charset="-122"/>
              </a:endParaRPr>
            </a:p>
          </p:txBody>
        </p:sp>
        <p:sp>
          <p:nvSpPr>
            <p:cNvPr id="23" name="Rectangle 10"/>
            <p:cNvSpPr/>
            <p:nvPr/>
          </p:nvSpPr>
          <p:spPr>
            <a:xfrm>
              <a:off x="1181804" y="594791"/>
              <a:ext cx="2773680" cy="521970"/>
            </a:xfrm>
            <a:prstGeom prst="rect">
              <a:avLst/>
            </a:prstGeom>
          </p:spPr>
          <p:txBody>
            <a:bodyPr wrap="none">
              <a:spAutoFit/>
            </a:bodyPr>
            <a:lstStyle/>
            <a:p>
              <a:r>
                <a:rPr lang="zh-CN" altLang="en-US" sz="2800" spc="600" dirty="0">
                  <a:solidFill>
                    <a:schemeClr val="tx1"/>
                  </a:solidFill>
                  <a:effectLst>
                    <a:outerShdw blurRad="38100" dist="19050" dir="2700000" algn="tl" rotWithShape="0">
                      <a:schemeClr val="dk1">
                        <a:alpha val="40000"/>
                      </a:schemeClr>
                    </a:outerShdw>
                  </a:effectLst>
                  <a:latin typeface="思源黑体" panose="020B0500000000000000" pitchFamily="34" charset="-122"/>
                  <a:ea typeface="思源黑体" panose="020B0500000000000000" pitchFamily="34" charset="-122"/>
                  <a:sym typeface="思源黑体" panose="020B0500000000000000" pitchFamily="34" charset="-122"/>
                </a:rPr>
                <a:t>测试工作安排</a:t>
              </a:r>
              <a:endParaRPr lang="zh-CN" altLang="en-US" sz="2800" spc="600" dirty="0">
                <a:solidFill>
                  <a:schemeClr val="tx1"/>
                </a:solidFill>
                <a:effectLst>
                  <a:outerShdw blurRad="38100" dist="19050" dir="2700000" algn="tl" rotWithShape="0">
                    <a:schemeClr val="dk1">
                      <a:alpha val="40000"/>
                    </a:schemeClr>
                  </a:outerShdw>
                </a:effectLst>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24" name="Rectangle 6"/>
            <p:cNvSpPr/>
            <p:nvPr/>
          </p:nvSpPr>
          <p:spPr>
            <a:xfrm>
              <a:off x="0" y="6525480"/>
              <a:ext cx="12192000" cy="332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latin typeface="思源黑体" panose="020B0500000000000000" pitchFamily="34" charset="-122"/>
                <a:ea typeface="思源黑体" panose="020B0500000000000000" pitchFamily="34" charset="-122"/>
                <a:sym typeface="思源黑体" panose="020B0500000000000000" pitchFamily="34" charset="-122"/>
              </a:endParaRPr>
            </a:p>
          </p:txBody>
        </p:sp>
      </p:grpSp>
      <p:graphicFrame>
        <p:nvGraphicFramePr>
          <p:cNvPr id="26" name="表格 25"/>
          <p:cNvGraphicFramePr/>
          <p:nvPr>
            <p:custDataLst>
              <p:tags r:id="rId1"/>
            </p:custDataLst>
          </p:nvPr>
        </p:nvGraphicFramePr>
        <p:xfrm>
          <a:off x="1852930" y="3523615"/>
          <a:ext cx="8493125" cy="2011680"/>
        </p:xfrm>
        <a:graphic>
          <a:graphicData uri="http://schemas.openxmlformats.org/drawingml/2006/table">
            <a:tbl>
              <a:tblPr firstRow="1" bandRow="1">
                <a:tableStyleId>{5C22544A-7EE6-4342-B048-85BDC9FD1C3A}</a:tableStyleId>
              </a:tblPr>
              <a:tblGrid>
                <a:gridCol w="1698625"/>
                <a:gridCol w="1698625"/>
                <a:gridCol w="1698625"/>
                <a:gridCol w="1698625"/>
                <a:gridCol w="1698625"/>
              </a:tblGrid>
              <a:tr h="365760">
                <a:tc>
                  <a:txBody>
                    <a:bodyPr/>
                    <a:lstStyle/>
                    <a:p>
                      <a:pPr>
                        <a:buNone/>
                      </a:pPr>
                      <a:endParaRPr lang="zh-CN" altLang="en-US"/>
                    </a:p>
                  </a:txBody>
                  <a:tcPr/>
                </a:tc>
                <a:tc>
                  <a:txBody>
                    <a:bodyPr/>
                    <a:lstStyle/>
                    <a:p>
                      <a:pPr>
                        <a:buNone/>
                      </a:pPr>
                      <a:endParaRPr lang="zh-CN" altLang="en-US"/>
                    </a:p>
                  </a:txBody>
                  <a:tcPr/>
                </a:tc>
                <a:tc>
                  <a:txBody>
                    <a:bodyPr/>
                    <a:lstStyle/>
                    <a:p>
                      <a:pPr>
                        <a:buNone/>
                      </a:pPr>
                      <a:endParaRPr lang="zh-CN" altLang="en-US"/>
                    </a:p>
                  </a:txBody>
                  <a:tcPr/>
                </a:tc>
                <a:tc>
                  <a:txBody>
                    <a:bodyPr/>
                    <a:lstStyle/>
                    <a:p>
                      <a:pPr>
                        <a:buNone/>
                      </a:pPr>
                      <a:endParaRPr lang="zh-CN" altLang="en-US"/>
                    </a:p>
                  </a:txBody>
                  <a:tcPr/>
                </a:tc>
                <a:tc>
                  <a:txBody>
                    <a:bodyPr/>
                    <a:lstStyle/>
                    <a:p>
                      <a:pPr>
                        <a:buNone/>
                      </a:pPr>
                      <a:endParaRPr lang="zh-CN" altLang="en-US"/>
                    </a:p>
                  </a:txBody>
                  <a:tcPr/>
                </a:tc>
              </a:tr>
              <a:tr h="365760">
                <a:tc>
                  <a:txBody>
                    <a:bodyPr/>
                    <a:lstStyle/>
                    <a:p>
                      <a:pPr>
                        <a:buNone/>
                      </a:pPr>
                      <a:r>
                        <a:rPr lang="zh-CN" altLang="en-US"/>
                        <a:t>成员姓名</a:t>
                      </a:r>
                      <a:endParaRPr lang="zh-CN" altLang="en-US"/>
                    </a:p>
                  </a:txBody>
                  <a:tcPr/>
                </a:tc>
                <a:tc>
                  <a:txBody>
                    <a:bodyPr/>
                    <a:lstStyle/>
                    <a:p>
                      <a:pPr>
                        <a:buNone/>
                      </a:pPr>
                      <a:r>
                        <a:rPr lang="zh-CN" altLang="en-US"/>
                        <a:t>测试内容</a:t>
                      </a:r>
                      <a:endParaRPr lang="zh-CN" altLang="en-US"/>
                    </a:p>
                  </a:txBody>
                  <a:tcPr/>
                </a:tc>
                <a:tc>
                  <a:txBody>
                    <a:bodyPr/>
                    <a:lstStyle/>
                    <a:p>
                      <a:pPr>
                        <a:buNone/>
                      </a:pPr>
                      <a:r>
                        <a:rPr lang="zh-CN" altLang="en-US"/>
                        <a:t>测试工具</a:t>
                      </a:r>
                      <a:endParaRPr lang="zh-CN" altLang="en-US"/>
                    </a:p>
                  </a:txBody>
                  <a:tcPr/>
                </a:tc>
                <a:tc>
                  <a:txBody>
                    <a:bodyPr/>
                    <a:lstStyle/>
                    <a:p>
                      <a:pPr>
                        <a:buNone/>
                      </a:pPr>
                      <a:r>
                        <a:rPr lang="zh-CN" altLang="en-US"/>
                        <a:t>测试方法</a:t>
                      </a:r>
                      <a:endParaRPr lang="zh-CN" altLang="en-US"/>
                    </a:p>
                  </a:txBody>
                  <a:tcPr/>
                </a:tc>
                <a:tc>
                  <a:txBody>
                    <a:bodyPr/>
                    <a:lstStyle/>
                    <a:p>
                      <a:pPr>
                        <a:buNone/>
                      </a:pPr>
                      <a:r>
                        <a:rPr lang="zh-CN" altLang="en-US"/>
                        <a:t>时间</a:t>
                      </a:r>
                      <a:endParaRPr lang="zh-CN" altLang="en-US"/>
                    </a:p>
                  </a:txBody>
                  <a:tcPr/>
                </a:tc>
              </a:tr>
              <a:tr h="640080">
                <a:tc>
                  <a:txBody>
                    <a:bodyPr/>
                    <a:lstStyle/>
                    <a:p>
                      <a:pPr>
                        <a:buNone/>
                      </a:pPr>
                      <a:r>
                        <a:rPr lang="zh-CN" altLang="en-US"/>
                        <a:t>陈柱全</a:t>
                      </a:r>
                      <a:endParaRPr lang="zh-CN" altLang="en-US"/>
                    </a:p>
                  </a:txBody>
                  <a:tcPr/>
                </a:tc>
                <a:tc>
                  <a:txBody>
                    <a:bodyPr/>
                    <a:lstStyle/>
                    <a:p>
                      <a:pPr>
                        <a:buNone/>
                      </a:pPr>
                      <a:r>
                        <a:rPr lang="zh-CN" altLang="en-US"/>
                        <a:t>测试客户端页面</a:t>
                      </a:r>
                      <a:endParaRPr lang="zh-CN" altLang="en-US"/>
                    </a:p>
                  </a:txBody>
                  <a:tcPr/>
                </a:tc>
                <a:tc>
                  <a:txBody>
                    <a:bodyPr/>
                    <a:lstStyle/>
                    <a:p>
                      <a:pPr>
                        <a:buNone/>
                      </a:pPr>
                      <a:r>
                        <a:rPr lang="zh-CN" altLang="en-US"/>
                        <a:t>安卓手机、excle</a:t>
                      </a:r>
                      <a:endParaRPr lang="zh-CN" altLang="en-US"/>
                    </a:p>
                  </a:txBody>
                  <a:tcPr/>
                </a:tc>
                <a:tc>
                  <a:txBody>
                    <a:bodyPr/>
                    <a:lstStyle/>
                    <a:p>
                      <a:pPr>
                        <a:buNone/>
                      </a:pPr>
                      <a:r>
                        <a:rPr lang="zh-CN" altLang="en-US"/>
                        <a:t>黑盒测试</a:t>
                      </a:r>
                      <a:endParaRPr lang="zh-CN" altLang="en-US"/>
                    </a:p>
                  </a:txBody>
                  <a:tcPr/>
                </a:tc>
                <a:tc>
                  <a:txBody>
                    <a:bodyPr/>
                    <a:lstStyle/>
                    <a:p>
                      <a:pPr>
                        <a:buNone/>
                      </a:pPr>
                      <a:r>
                        <a:rPr lang="en-US" altLang="zh-CN"/>
                        <a:t>7</a:t>
                      </a:r>
                      <a:r>
                        <a:rPr lang="zh-CN" altLang="en-US"/>
                        <a:t>天</a:t>
                      </a:r>
                      <a:endParaRPr lang="zh-CN" altLang="en-US"/>
                    </a:p>
                  </a:txBody>
                  <a:tcPr/>
                </a:tc>
              </a:tr>
              <a:tr h="640080">
                <a:tc>
                  <a:txBody>
                    <a:bodyPr/>
                    <a:lstStyle/>
                    <a:p>
                      <a:pPr>
                        <a:buNone/>
                      </a:pPr>
                      <a:r>
                        <a:rPr lang="zh-CN" altLang="en-US"/>
                        <a:t>郭航</a:t>
                      </a:r>
                      <a:endParaRPr lang="zh-CN" altLang="en-US"/>
                    </a:p>
                  </a:txBody>
                  <a:tcPr/>
                </a:tc>
                <a:tc>
                  <a:txBody>
                    <a:bodyPr/>
                    <a:lstStyle/>
                    <a:p>
                      <a:pPr>
                        <a:buNone/>
                      </a:pPr>
                      <a:r>
                        <a:rPr lang="zh-CN" altLang="en-US"/>
                        <a:t>测试客户端后台运行</a:t>
                      </a:r>
                      <a:endParaRPr lang="zh-CN" altLang="en-US"/>
                    </a:p>
                  </a:txBody>
                  <a:tcPr/>
                </a:tc>
                <a:tc>
                  <a:txBody>
                    <a:bodyPr/>
                    <a:lstStyle/>
                    <a:p>
                      <a:pPr>
                        <a:buNone/>
                      </a:pPr>
                      <a:r>
                        <a:rPr lang="zh-CN" altLang="en-US"/>
                        <a:t>安卓手机、excle</a:t>
                      </a:r>
                      <a:endParaRPr lang="zh-CN" altLang="en-US"/>
                    </a:p>
                  </a:txBody>
                  <a:tcPr/>
                </a:tc>
                <a:tc>
                  <a:txBody>
                    <a:bodyPr/>
                    <a:lstStyle/>
                    <a:p>
                      <a:pPr>
                        <a:buNone/>
                      </a:pPr>
                      <a:r>
                        <a:rPr lang="zh-CN" altLang="en-US"/>
                        <a:t>黑盒测试</a:t>
                      </a:r>
                      <a:endParaRPr lang="zh-CN" altLang="en-US"/>
                    </a:p>
                  </a:txBody>
                  <a:tcPr/>
                </a:tc>
                <a:tc>
                  <a:txBody>
                    <a:bodyPr/>
                    <a:lstStyle/>
                    <a:p>
                      <a:pPr>
                        <a:buNone/>
                      </a:pPr>
                      <a:r>
                        <a:rPr lang="en-US" altLang="zh-CN"/>
                        <a:t>7</a:t>
                      </a:r>
                      <a:r>
                        <a:rPr lang="zh-CN" altLang="en-US"/>
                        <a:t>天</a:t>
                      </a:r>
                      <a:endParaRPr lang="zh-CN" altLang="en-US"/>
                    </a:p>
                  </a:txBody>
                  <a:tcPr/>
                </a:tc>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entr" presetSubtype="0" accel="5000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Scale>
                                      <p:cBhvr>
                                        <p:cTn id="7" dur="500" fill="hold">
                                          <p:stCondLst>
                                            <p:cond delay="0"/>
                                          </p:stCondLst>
                                        </p:cTn>
                                        <p:tgtEl>
                                          <p:spTgt spid="26"/>
                                        </p:tgtEl>
                                      </p:cBhvr>
                                      <p:from x="0" y="0"/>
                                      <p:to x="100000" y="100000"/>
                                    </p:animScale>
                                    <p:anim to="" calcmode="lin" valueType="num">
                                      <p:cBhvr>
                                        <p:cTn id="8" dur="500" fill="hold">
                                          <p:stCondLst>
                                            <p:cond delay="0"/>
                                          </p:stCondLst>
                                        </p:cTn>
                                        <p:tgtEl>
                                          <p:spTgt spid="26"/>
                                        </p:tgtEl>
                                        <p:attrNameLst>
                                          <p:attrName>ppt_y</p:attrName>
                                        </p:attrNameLst>
                                      </p:cBhvr>
                                      <p:tavLst>
                                        <p:tav tm="0">
                                          <p:val>
                                            <p:strVal val="#ppt_y-0.5"/>
                                          </p:val>
                                        </p:tav>
                                        <p:tav tm="100000">
                                          <p:val>
                                            <p:fltVal val="0.66046"/>
                                          </p:val>
                                        </p:tav>
                                      </p:tavLst>
                                    </p:anim>
                                    <p:animEffect filter="fade">
                                      <p:cBhvr>
                                        <p:cTn id="9" dur="500">
                                          <p:stCondLst>
                                            <p:cond delay="0"/>
                                          </p:stCondLst>
                                        </p:cTn>
                                        <p:tgtEl>
                                          <p:spTgt spid="26"/>
                                        </p:tgtEl>
                                      </p:cBhvr>
                                    </p:animEffect>
                                    <p:anim to="" calcmode="lin" valueType="num">
                                      <p:cBhvr>
                                        <p:cTn id="10" dur="500" fill="hold">
                                          <p:stCondLst>
                                            <p:cond delay="0"/>
                                          </p:stCondLst>
                                        </p:cTn>
                                        <p:tgtEl>
                                          <p:spTgt spid="26"/>
                                        </p:tgtEl>
                                        <p:attrNameLst>
                                          <p:attrName>ppt_x</p:attrName>
                                        </p:attrNameLst>
                                      </p:cBhvr>
                                      <p:tavLst>
                                        <p:tav tm="0">
                                          <p:val>
                                            <p:fltVal val="0.578"/>
                                          </p:val>
                                        </p:tav>
                                        <p:tav tm="100000">
                                          <p:val>
                                            <p:fltVal val="0.50029"/>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Google Shape;250;p33"/>
          <p:cNvSpPr/>
          <p:nvPr/>
        </p:nvSpPr>
        <p:spPr>
          <a:xfrm>
            <a:off x="1133476" y="2041834"/>
            <a:ext cx="9925048" cy="2121251"/>
          </a:xfrm>
          <a:custGeom>
            <a:avLst/>
            <a:gdLst/>
            <a:ahLst/>
            <a:cxnLst/>
            <a:rect l="l" t="t" r="r" b="b"/>
            <a:pathLst>
              <a:path w="5623767" h="3163628" extrusionOk="0">
                <a:moveTo>
                  <a:pt x="0" y="0"/>
                </a:moveTo>
                <a:lnTo>
                  <a:pt x="5623767" y="0"/>
                </a:lnTo>
                <a:lnTo>
                  <a:pt x="5623767" y="3163628"/>
                </a:lnTo>
                <a:lnTo>
                  <a:pt x="0" y="3163628"/>
                </a:lnTo>
                <a:close/>
              </a:path>
            </a:pathLst>
          </a:custGeom>
          <a:blipFill>
            <a:blip r:embed="rId1"/>
            <a:stretch>
              <a:fillRect t="-105962" b="-105962"/>
            </a:stretch>
          </a:blip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1" name="Group 8"/>
          <p:cNvGrpSpPr/>
          <p:nvPr/>
        </p:nvGrpSpPr>
        <p:grpSpPr>
          <a:xfrm>
            <a:off x="0" y="594791"/>
            <a:ext cx="12192000" cy="6263209"/>
            <a:chOff x="0" y="594791"/>
            <a:chExt cx="12192000" cy="6263209"/>
          </a:xfrm>
        </p:grpSpPr>
        <p:sp>
          <p:nvSpPr>
            <p:cNvPr id="12" name="矩形: 圆角 6"/>
            <p:cNvSpPr/>
            <p:nvPr/>
          </p:nvSpPr>
          <p:spPr>
            <a:xfrm rot="2700000">
              <a:off x="600435" y="661538"/>
              <a:ext cx="238178" cy="23207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a:solidFill>
                  <a:schemeClr val="tx1"/>
                </a:solidFill>
                <a:latin typeface="思源黑体" panose="020B0500000000000000" pitchFamily="34" charset="-122"/>
                <a:ea typeface="思源黑体" panose="020B0500000000000000" pitchFamily="34" charset="-122"/>
                <a:cs typeface="+mn-ea"/>
                <a:sym typeface="思源黑体" panose="020B0500000000000000" pitchFamily="34" charset="-122"/>
              </a:endParaRPr>
            </a:p>
          </p:txBody>
        </p:sp>
        <p:sp>
          <p:nvSpPr>
            <p:cNvPr id="13" name="Rectangle 10"/>
            <p:cNvSpPr/>
            <p:nvPr/>
          </p:nvSpPr>
          <p:spPr>
            <a:xfrm>
              <a:off x="1181804" y="594791"/>
              <a:ext cx="2926080" cy="368300"/>
            </a:xfrm>
            <a:prstGeom prst="rect">
              <a:avLst/>
            </a:prstGeom>
          </p:spPr>
          <p:txBody>
            <a:bodyPr wrap="none">
              <a:spAutoFit/>
            </a:bodyPr>
            <a:lstStyle/>
            <a:p>
              <a:r>
                <a:rPr lang="zh-CN" altLang="en-US" spc="600" dirty="0">
                  <a:solidFill>
                    <a:schemeClr val="tx1">
                      <a:lumMod val="75000"/>
                      <a:lumOff val="25000"/>
                    </a:schemeClr>
                  </a:solidFill>
                  <a:latin typeface="思源黑体" panose="020B0500000000000000" pitchFamily="34" charset="-122"/>
                  <a:ea typeface="思源黑体" panose="020B0500000000000000" pitchFamily="34" charset="-122"/>
                  <a:sym typeface="思源黑体" panose="020B0500000000000000" pitchFamily="34" charset="-122"/>
                </a:rPr>
                <a:t>测试工具选择和应用</a:t>
              </a:r>
              <a:endParaRPr lang="zh-CN" altLang="en-US" spc="600" dirty="0">
                <a:solidFill>
                  <a:schemeClr val="tx1">
                    <a:lumMod val="75000"/>
                    <a:lumOff val="25000"/>
                  </a:schemeClr>
                </a:solidFill>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17" name="Rectangle 6"/>
            <p:cNvSpPr/>
            <p:nvPr/>
          </p:nvSpPr>
          <p:spPr>
            <a:xfrm>
              <a:off x="0" y="6525480"/>
              <a:ext cx="12192000" cy="332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latin typeface="思源黑体" panose="020B0500000000000000" pitchFamily="34" charset="-122"/>
                <a:ea typeface="思源黑体" panose="020B0500000000000000" pitchFamily="34" charset="-122"/>
                <a:sym typeface="思源黑体" panose="020B0500000000000000" pitchFamily="34" charset="-122"/>
              </a:endParaRPr>
            </a:p>
          </p:txBody>
        </p:sp>
      </p:grpSp>
      <p:sp>
        <p:nvSpPr>
          <p:cNvPr id="4" name="PA-文本框 3"/>
          <p:cNvSpPr txBox="1"/>
          <p:nvPr/>
        </p:nvSpPr>
        <p:spPr>
          <a:xfrm>
            <a:off x="3512827" y="4391598"/>
            <a:ext cx="5167221" cy="1115695"/>
          </a:xfrm>
          <a:prstGeom prst="rect">
            <a:avLst/>
          </a:prstGeom>
          <a:noFill/>
        </p:spPr>
        <p:txBody>
          <a:bodyPr vert="horz" wrap="square" lIns="91423" tIns="45712" rIns="91423" bIns="45712" rtlCol="0" anchor="t">
            <a:noAutofit/>
          </a:bodyPr>
          <a:lstStyle/>
          <a:p>
            <a:pPr lvl="0" algn="l" defTabSz="1217930">
              <a:lnSpc>
                <a:spcPts val="2000"/>
              </a:lnSpc>
              <a:spcBef>
                <a:spcPts val="0"/>
              </a:spcBef>
              <a:spcAft>
                <a:spcPts val="0"/>
              </a:spcAft>
              <a:buClrTx/>
              <a:buSzTx/>
              <a:buFontTx/>
              <a:defRPr/>
            </a:pPr>
            <a:r>
              <a:rPr lang="en-US" altLang="zh-CN" sz="1400" dirty="0">
                <a:latin typeface="Helvetica Neue" charset="0"/>
                <a:sym typeface="+mn-ea"/>
              </a:rPr>
              <a:t> </a:t>
            </a:r>
            <a:r>
              <a:rPr lang="en-US" altLang="zh-CN" dirty="0">
                <a:latin typeface="Helvetica Neue" charset="0"/>
                <a:sym typeface="+mn-ea"/>
              </a:rPr>
              <a:t> </a:t>
            </a:r>
            <a:r>
              <a:rPr lang="zh-CN" altLang="en-US" dirty="0">
                <a:latin typeface="Helvetica Neue" charset="0"/>
                <a:sym typeface="+mn-ea"/>
              </a:rPr>
              <a:t>基于采用的是微信小程序完成程序，因此目前完成的模块，我们都是直接手机端测试。使用黑盒测试方法进行测试，求每个函数模块是否给不同的输入是否给出正确的输出</a:t>
            </a:r>
            <a:r>
              <a:rPr lang="zh-CN" dirty="0">
                <a:latin typeface="Helvetica Neue" charset="0"/>
                <a:sym typeface="+mn-ea"/>
              </a:rPr>
              <a:t>等。</a:t>
            </a:r>
            <a:endParaRPr lang="en-US" altLang="zh-CN" sz="1400" dirty="0">
              <a:latin typeface="Helvetica Neue" charset="0"/>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entr" presetSubtype="0" decel="70000" fill="hold" grpId="0" nodeType="clickEffect">
                                  <p:stCondLst>
                                    <p:cond delay="0"/>
                                  </p:stCondLst>
                                  <p:iterate type="lt">
                                    <p:tmPct val="10000"/>
                                  </p:iterate>
                                  <p:childTnLst>
                                    <p:set>
                                      <p:cBhvr>
                                        <p:cTn id="6" dur="428" fill="hold">
                                          <p:stCondLst>
                                            <p:cond delay="1"/>
                                          </p:stCondLst>
                                        </p:cTn>
                                        <p:tgtEl>
                                          <p:spTgt spid="4"/>
                                        </p:tgtEl>
                                        <p:attrNameLst>
                                          <p:attrName>style.visibility</p:attrName>
                                        </p:attrNameLst>
                                      </p:cBhvr>
                                      <p:to>
                                        <p:strVal val="visible"/>
                                      </p:to>
                                    </p:set>
                                    <p:anim to="" calcmode="lin" valueType="num">
                                      <p:cBhvr>
                                        <p:cTn id="7" dur="1" fill="hold">
                                          <p:stCondLst>
                                            <p:cond delay="0"/>
                                          </p:stCondLst>
                                        </p:cTn>
                                        <p:tgtEl>
                                          <p:spTgt spid="4"/>
                                        </p:tgtEl>
                                        <p:attrNameLst>
                                          <p:attrName>ppt_x</p:attrName>
                                        </p:attrNameLst>
                                      </p:cBhvr>
                                      <p:tavLst>
                                        <p:tav tm="0">
                                          <p:val>
                                            <p:strVal val="#ppt_x"/>
                                          </p:val>
                                        </p:tav>
                                        <p:tav tm="100000">
                                          <p:val>
                                            <p:strVal val="#ppt_x+0.15*sin(rand(0-360)+0)+2"/>
                                          </p:val>
                                        </p:tav>
                                      </p:tavLst>
                                    </p:anim>
                                    <p:anim to="" calcmode="lin" valueType="num">
                                      <p:cBhvr>
                                        <p:cTn id="8" dur="1" fill="hold">
                                          <p:stCondLst>
                                            <p:cond delay="0"/>
                                          </p:stCondLst>
                                        </p:cTn>
                                        <p:tgtEl>
                                          <p:spTgt spid="4"/>
                                        </p:tgtEl>
                                        <p:attrNameLst>
                                          <p:attrName>ppt_y</p:attrName>
                                        </p:attrNameLst>
                                      </p:cBhvr>
                                      <p:tavLst>
                                        <p:tav tm="0">
                                          <p:val>
                                            <p:strVal val="#ppt_y"/>
                                          </p:val>
                                        </p:tav>
                                        <p:tav tm="100000">
                                          <p:val>
                                            <p:strVal val="#ppt_y+0.15*sin(rand(0-360)+0)+2"/>
                                          </p:val>
                                        </p:tav>
                                      </p:tavLst>
                                    </p:anim>
                                    <p:anim to="" calcmode="lin" valueType="num">
                                      <p:cBhvr>
                                        <p:cTn id="9" dur="499" fill="hold">
                                          <p:stCondLst>
                                            <p:cond delay="1"/>
                                          </p:stCondLst>
                                        </p:cTn>
                                        <p:tgtEl>
                                          <p:spTgt spid="4"/>
                                        </p:tgtEl>
                                        <p:attrNameLst>
                                          <p:attrName>style.opacity</p:attrName>
                                        </p:attrNameLst>
                                      </p:cBhvr>
                                      <p:tavLst>
                                        <p:tav tm="0">
                                          <p:val>
                                            <p:fltVal val="0"/>
                                          </p:val>
                                        </p:tav>
                                        <p:tav tm="100000">
                                          <p:val>
                                            <p:fltVal val="1"/>
                                          </p:val>
                                        </p:tav>
                                      </p:tavLst>
                                    </p:anim>
                                    <p:animScale>
                                      <p:cBhvr>
                                        <p:cTn id="10" dur="499" fill="hold">
                                          <p:stCondLst>
                                            <p:cond delay="1"/>
                                          </p:stCondLst>
                                        </p:cTn>
                                        <p:tgtEl>
                                          <p:spTgt spid="4"/>
                                        </p:tgtEl>
                                      </p:cBhvr>
                                      <p:from x="500000" y="500000"/>
                                      <p:to x="100000" y="100000"/>
                                    </p:animScale>
                                    <p:anim to="" calcmode="lin" valueType="num">
                                      <p:cBhvr>
                                        <p:cTn id="11" dur="357" fill="hold">
                                          <p:stCondLst>
                                            <p:cond delay="143"/>
                                          </p:stCondLst>
                                        </p:cTn>
                                        <p:tgtEl>
                                          <p:spTgt spid="4"/>
                                        </p:tgtEl>
                                        <p:attrNameLst>
                                          <p:attrName>ppt_x</p:attrName>
                                        </p:attrNameLst>
                                      </p:cBhvr>
                                      <p:tavLst>
                                        <p:tav tm="0">
                                          <p:val>
                                            <p:strVal val="ppt_x-2"/>
                                          </p:val>
                                        </p:tav>
                                        <p:tav tm="100000">
                                          <p:val>
                                            <p:strVal val="#ppt_x"/>
                                          </p:val>
                                        </p:tav>
                                      </p:tavLst>
                                    </p:anim>
                                    <p:anim to="" calcmode="lin" valueType="num">
                                      <p:cBhvr>
                                        <p:cTn id="12" dur="357" fill="hold">
                                          <p:stCondLst>
                                            <p:cond delay="143"/>
                                          </p:stCondLst>
                                        </p:cTn>
                                        <p:tgtEl>
                                          <p:spTgt spid="4"/>
                                        </p:tgtEl>
                                        <p:attrNameLst>
                                          <p:attrName>ppt_y</p:attrName>
                                        </p:attrNameLst>
                                      </p:cBhvr>
                                      <p:tavLst>
                                        <p:tav tm="0">
                                          <p:val>
                                            <p:strVal val="ppt_y-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p:nvPr/>
        </p:nvSpPr>
        <p:spPr>
          <a:xfrm>
            <a:off x="3127498" y="346068"/>
            <a:ext cx="5937161" cy="2706080"/>
          </a:xfrm>
          <a:prstGeom prst="rect">
            <a:avLst/>
          </a:prstGeom>
          <a:gradFill>
            <a:gsLst>
              <a:gs pos="0">
                <a:schemeClr val="accent1"/>
              </a:gs>
              <a:gs pos="100000">
                <a:schemeClr val="accent2"/>
              </a:gs>
            </a:gsLst>
            <a:lin ang="5400000" scaled="1"/>
          </a:gradFill>
          <a:ln>
            <a:noFill/>
          </a:ln>
          <a:effectLst>
            <a:outerShdw blurRad="711200" dist="50800" dir="54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8" name="Picture Placeholder 1"/>
          <p:cNvSpPr txBox="1"/>
          <p:nvPr/>
        </p:nvSpPr>
        <p:spPr>
          <a:xfrm>
            <a:off x="5443423" y="535336"/>
            <a:ext cx="2844800" cy="4266541"/>
          </a:xfrm>
          <a:prstGeom prst="parallelogram">
            <a:avLst/>
          </a:prstGeom>
          <a:blipFill>
            <a:blip r:embed="rId1"/>
            <a:stretch>
              <a:fillRect l="-62333" r="-62333"/>
            </a:stretch>
          </a:blipFill>
        </p:spPr>
      </p:sp>
      <p:sp>
        <p:nvSpPr>
          <p:cNvPr id="11" name="TextBox 23"/>
          <p:cNvSpPr txBox="1"/>
          <p:nvPr/>
        </p:nvSpPr>
        <p:spPr>
          <a:xfrm>
            <a:off x="3127538" y="1693938"/>
            <a:ext cx="2403303" cy="1200329"/>
          </a:xfrm>
          <a:prstGeom prst="rect">
            <a:avLst/>
          </a:prstGeom>
          <a:noFill/>
        </p:spPr>
        <p:txBody>
          <a:bodyPr wrap="square" rtlCol="0">
            <a:spAutoFit/>
          </a:bodyPr>
          <a:lstStyle/>
          <a:p>
            <a:r>
              <a:rPr lang="en-US" sz="3600" b="1" i="1" dirty="0">
                <a:solidFill>
                  <a:schemeClr val="bg1"/>
                </a:solidFill>
                <a:latin typeface="Source Han Sans SC" panose="020B0500000000000000" pitchFamily="34" charset="-128"/>
                <a:ea typeface="Source Han Sans SC" panose="020B0500000000000000" pitchFamily="34" charset="-128"/>
                <a:cs typeface="Open Sans" panose="020B0606030504020204" pitchFamily="34" charset="0"/>
              </a:rPr>
              <a:t>Creative</a:t>
            </a:r>
            <a:endParaRPr lang="en-US" sz="3600" b="1" i="1" dirty="0">
              <a:solidFill>
                <a:schemeClr val="bg1"/>
              </a:solidFill>
              <a:latin typeface="Source Han Sans SC" panose="020B0500000000000000" pitchFamily="34" charset="-128"/>
              <a:ea typeface="Source Han Sans SC" panose="020B0500000000000000" pitchFamily="34" charset="-128"/>
              <a:cs typeface="Open Sans" panose="020B0606030504020204" pitchFamily="34" charset="0"/>
            </a:endParaRPr>
          </a:p>
          <a:p>
            <a:r>
              <a:rPr lang="en-US" sz="3600" b="1" i="1" dirty="0">
                <a:solidFill>
                  <a:schemeClr val="bg1"/>
                </a:solidFill>
                <a:latin typeface="Source Han Sans SC" panose="020B0500000000000000" pitchFamily="34" charset="-128"/>
                <a:ea typeface="Source Han Sans SC" panose="020B0500000000000000" pitchFamily="34" charset="-128"/>
                <a:cs typeface="Open Sans" panose="020B0606030504020204" pitchFamily="34" charset="0"/>
              </a:rPr>
              <a:t>Slide</a:t>
            </a:r>
            <a:endParaRPr lang="en-US" sz="3600" i="1" dirty="0">
              <a:solidFill>
                <a:schemeClr val="bg1"/>
              </a:solidFill>
              <a:latin typeface="Source Han Sans SC" panose="020B0500000000000000" pitchFamily="34" charset="-128"/>
              <a:ea typeface="Source Han Sans SC" panose="020B0500000000000000" pitchFamily="34" charset="-128"/>
              <a:cs typeface="Open Sans" panose="020B0606030504020204" pitchFamily="34" charset="0"/>
            </a:endParaRPr>
          </a:p>
        </p:txBody>
      </p:sp>
      <p:sp>
        <p:nvSpPr>
          <p:cNvPr id="14" name="矩形 13"/>
          <p:cNvSpPr/>
          <p:nvPr/>
        </p:nvSpPr>
        <p:spPr>
          <a:xfrm>
            <a:off x="354330" y="3802380"/>
            <a:ext cx="4139565" cy="2884115"/>
          </a:xfrm>
          <a:prstGeom prst="rect">
            <a:avLst/>
          </a:prstGeom>
        </p:spPr>
        <p:txBody>
          <a:bodyPr wrap="square" lIns="91433" tIns="45716" rIns="91433" bIns="45716">
            <a:spAutoFit/>
          </a:bodyPr>
          <a:lstStyle/>
          <a:p>
            <a:pPr lvl="0" algn="l">
              <a:lnSpc>
                <a:spcPts val="2000"/>
              </a:lnSpc>
              <a:defRPr/>
            </a:pPr>
            <a:r>
              <a:rPr lang="zh-CN" altLang="en-US" sz="1600" dirty="0">
                <a:solidFill>
                  <a:schemeClr val="bg1">
                    <a:lumMod val="50000"/>
                  </a:schemeClr>
                </a:solidFill>
                <a:latin typeface="宋体" panose="02010600030101010101" pitchFamily="2" charset="-122"/>
                <a:ea typeface="宋体" panose="02010600030101010101" pitchFamily="2" charset="-122"/>
                <a:sym typeface="FZHei-B01S" panose="02010601030101010101" pitchFamily="2" charset="-122"/>
              </a:rPr>
              <a:t>这次项目测试随笔测试用例编写都是我和郭航共同完成，有些测过的功能回过头再次查看发现并不完整，说明我测试的并不详细没有测全面，前端界面的测试中让我发现了很多问题，感觉还是蛮有成就感的，让我觉得暑假学到的东西没有白学可以在学习生活中能够用到，比如项目不能穷举测试会浪费很多时间，所以在同一个功能区域选择冒烟测试，只要功能能够合格就说明这块功能区域出错的概率较小，百分之八十的缺陷集中在20%的区域。</a:t>
            </a:r>
            <a:endParaRPr lang="zh-CN" altLang="en-US" sz="1600" dirty="0">
              <a:solidFill>
                <a:schemeClr val="bg1">
                  <a:lumMod val="50000"/>
                </a:schemeClr>
              </a:solidFill>
              <a:latin typeface="宋体" panose="02010600030101010101" pitchFamily="2" charset="-122"/>
              <a:ea typeface="宋体" panose="02010600030101010101" pitchFamily="2" charset="-122"/>
              <a:sym typeface="FZHei-B01S" panose="02010601030101010101" pitchFamily="2" charset="-122"/>
            </a:endParaRPr>
          </a:p>
        </p:txBody>
      </p:sp>
      <p:sp>
        <p:nvSpPr>
          <p:cNvPr id="3" name="文本框 2"/>
          <p:cNvSpPr txBox="1"/>
          <p:nvPr/>
        </p:nvSpPr>
        <p:spPr>
          <a:xfrm>
            <a:off x="8288020" y="4256405"/>
            <a:ext cx="3613785" cy="1815882"/>
          </a:xfrm>
          <a:prstGeom prst="rect">
            <a:avLst/>
          </a:prstGeom>
          <a:noFill/>
        </p:spPr>
        <p:txBody>
          <a:bodyPr wrap="square" rtlCol="0">
            <a:spAutoFit/>
          </a:bodyPr>
          <a:lstStyle/>
          <a:p>
            <a:r>
              <a:rPr lang="zh-CN" altLang="en-US" sz="1600" dirty="0">
                <a:latin typeface="宋体" panose="02010600030101010101" pitchFamily="2" charset="-122"/>
                <a:ea typeface="宋体" panose="02010600030101010101" pitchFamily="2" charset="-122"/>
              </a:rPr>
              <a:t>前端界面较为完整，但是结构混乱，功能不全，功能实现错误较多，分类导航栏过多，名词有重复，界面交互过于频繁，一次动作最好保持在三个交互以内。软件实现功能较少，还需要不断优化，不能投放到市场进行正常使用</a:t>
            </a:r>
            <a:endParaRPr lang="zh-CN" altLang="en-US" sz="1600" dirty="0">
              <a:latin typeface="宋体" panose="02010600030101010101" pitchFamily="2" charset="-122"/>
              <a:ea typeface="宋体" panose="02010600030101010101" pitchFamily="2" charset="-122"/>
            </a:endParaRPr>
          </a:p>
        </p:txBody>
      </p:sp>
      <p:sp>
        <p:nvSpPr>
          <p:cNvPr id="4" name="文本框 3"/>
          <p:cNvSpPr txBox="1"/>
          <p:nvPr/>
        </p:nvSpPr>
        <p:spPr>
          <a:xfrm>
            <a:off x="0" y="20320"/>
            <a:ext cx="2663825" cy="368300"/>
          </a:xfrm>
          <a:prstGeom prst="rect">
            <a:avLst/>
          </a:prstGeom>
          <a:noFill/>
        </p:spPr>
        <p:txBody>
          <a:bodyPr wrap="square" rtlCol="0">
            <a:spAutoFit/>
          </a:bodyPr>
          <a:lstStyle/>
          <a:p>
            <a:r>
              <a:rPr lang="zh-CN" altLang="en-US"/>
              <a:t>项目测试个人体会</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iterate type="lt">
                                    <p:tmPct val="4054"/>
                                  </p:iterate>
                                  <p:childTnLst>
                                    <p:set>
                                      <p:cBhvr>
                                        <p:cTn id="6" dur="1" fill="hold">
                                          <p:stCondLst>
                                            <p:cond delay="0"/>
                                          </p:stCondLst>
                                        </p:cTn>
                                        <p:tgtEl>
                                          <p:spTgt spid="14"/>
                                        </p:tgtEl>
                                        <p:attrNameLst>
                                          <p:attrName>style.visibility</p:attrName>
                                        </p:attrNameLst>
                                      </p:cBhvr>
                                      <p:to>
                                        <p:strVal val="visible"/>
                                      </p:to>
                                    </p:set>
                                    <p:anim calcmode="lin" valueType="num">
                                      <p:cBhvr>
                                        <p:cTn id="7" dur="250" fill="hold"/>
                                        <p:tgtEl>
                                          <p:spTgt spid="14"/>
                                        </p:tgtEl>
                                        <p:attrNameLst>
                                          <p:attrName>ppt_w</p:attrName>
                                        </p:attrNameLst>
                                      </p:cBhvr>
                                      <p:tavLst>
                                        <p:tav tm="0">
                                          <p:val>
                                            <p:fltVal val="0"/>
                                          </p:val>
                                        </p:tav>
                                        <p:tav tm="100000">
                                          <p:val>
                                            <p:strVal val="#ppt_w"/>
                                          </p:val>
                                        </p:tav>
                                      </p:tavLst>
                                    </p:anim>
                                    <p:anim calcmode="lin" valueType="num">
                                      <p:cBhvr>
                                        <p:cTn id="8" dur="250" fill="hold"/>
                                        <p:tgtEl>
                                          <p:spTgt spid="14"/>
                                        </p:tgtEl>
                                        <p:attrNameLst>
                                          <p:attrName>ppt_h</p:attrName>
                                        </p:attrNameLst>
                                      </p:cBhvr>
                                      <p:tavLst>
                                        <p:tav tm="0">
                                          <p:val>
                                            <p:fltVal val="0"/>
                                          </p:val>
                                        </p:tav>
                                        <p:tav tm="100000">
                                          <p:val>
                                            <p:strVal val="#ppt_h"/>
                                          </p:val>
                                        </p:tav>
                                      </p:tavLst>
                                    </p:anim>
                                    <p:animEffect transition="in" filter="fade">
                                      <p:cBhvr>
                                        <p:cTn id="9" dur="250"/>
                                        <p:tgtEl>
                                          <p:spTgt spid="14"/>
                                        </p:tgtEl>
                                      </p:cBhvr>
                                    </p:animEffect>
                                  </p:childTnLst>
                                </p:cTn>
                              </p:par>
                            </p:childTnLst>
                          </p:cTn>
                        </p:par>
                        <p:par>
                          <p:cTn id="10" fill="hold">
                            <p:stCondLst>
                              <p:cond delay="2236"/>
                            </p:stCondLst>
                            <p:childTnLst>
                              <p:par>
                                <p:cTn id="11" presetID="3" presetClass="entr" presetSubtype="10" fill="hold" nodeType="after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blinds(horizontal)">
                                      <p:cBhvr>
                                        <p:cTn id="13"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
          <p:cNvGrpSpPr/>
          <p:nvPr/>
        </p:nvGrpSpPr>
        <p:grpSpPr>
          <a:xfrm>
            <a:off x="5134323" y="2238319"/>
            <a:ext cx="2048149" cy="2381361"/>
            <a:chOff x="10243190" y="4676573"/>
            <a:chExt cx="4096298" cy="4762722"/>
          </a:xfrm>
        </p:grpSpPr>
        <p:sp>
          <p:nvSpPr>
            <p:cNvPr id="3" name="Oval 20"/>
            <p:cNvSpPr>
              <a:spLocks noChangeArrowheads="1"/>
            </p:cNvSpPr>
            <p:nvPr/>
          </p:nvSpPr>
          <p:spPr bwMode="auto">
            <a:xfrm>
              <a:off x="10243190" y="4676573"/>
              <a:ext cx="3865960" cy="3866969"/>
            </a:xfrm>
            <a:prstGeom prst="ellipse">
              <a:avLst/>
            </a:prstGeom>
            <a:solidFill>
              <a:schemeClr val="accent2"/>
            </a:solidFill>
            <a:ln w="25400">
              <a:noFill/>
              <a:round/>
            </a:ln>
          </p:spPr>
          <p:txBody>
            <a:bodyPr/>
            <a:lstStyle/>
            <a:p>
              <a:endParaRPr lang="en-US" sz="800">
                <a:latin typeface="Source Han Sans CN" panose="020B0500000000000000" pitchFamily="34" charset="-128"/>
                <a:ea typeface="Source Han Sans CN" panose="020B0500000000000000" pitchFamily="34" charset="-128"/>
                <a:cs typeface="Roboto Light"/>
              </a:endParaRPr>
            </a:p>
          </p:txBody>
        </p:sp>
        <p:sp>
          <p:nvSpPr>
            <p:cNvPr id="4" name="Oval 14"/>
            <p:cNvSpPr/>
            <p:nvPr/>
          </p:nvSpPr>
          <p:spPr bwMode="auto">
            <a:xfrm>
              <a:off x="13067371" y="4730219"/>
              <a:ext cx="1272117" cy="1272448"/>
            </a:xfrm>
            <a:prstGeom prst="ellipse">
              <a:avLst/>
            </a:prstGeom>
            <a:solidFill>
              <a:schemeClr val="bg1">
                <a:lumMod val="85000"/>
              </a:schemeClr>
            </a:solidFill>
            <a:ln w="25400" cap="flat">
              <a:noFill/>
              <a:prstDash val="solid"/>
              <a:miter lim="800000"/>
              <a:headEnd type="none" w="med" len="med"/>
              <a:tailEnd type="none" w="med" len="med"/>
            </a:ln>
            <a:effectLst>
              <a:outerShdw blurRad="12700" dist="114299" dir="5400000" algn="ctr" rotWithShape="0">
                <a:schemeClr val="bg2">
                  <a:alpha val="9000"/>
                </a:schemeClr>
              </a:outerShdw>
            </a:effectLst>
          </p:spPr>
          <p:txBody>
            <a:bodyPr lIns="0" tIns="0" rIns="0" bIns="45720" anchor="ctr"/>
            <a:lstStyle/>
            <a:p>
              <a:pPr algn="ctr">
                <a:defRPr/>
              </a:pPr>
              <a:r>
                <a:rPr lang="en-US" sz="1800" b="1" dirty="0">
                  <a:solidFill>
                    <a:schemeClr val="tx1">
                      <a:lumMod val="75000"/>
                      <a:lumOff val="25000"/>
                    </a:schemeClr>
                  </a:solidFill>
                  <a:latin typeface="Source Han Sans CN" panose="020B0500000000000000" pitchFamily="34" charset="-128"/>
                  <a:ea typeface="Source Han Sans CN" panose="020B0500000000000000" pitchFamily="34" charset="-128"/>
                  <a:cs typeface="Lato Regular"/>
                  <a:sym typeface="Source Sans Pro Semibold" charset="0"/>
                </a:rPr>
                <a:t>02</a:t>
              </a:r>
              <a:endParaRPr lang="en-US" sz="1800" b="1" dirty="0">
                <a:solidFill>
                  <a:schemeClr val="tx1">
                    <a:lumMod val="75000"/>
                    <a:lumOff val="25000"/>
                  </a:schemeClr>
                </a:solidFill>
                <a:latin typeface="Source Han Sans CN" panose="020B0500000000000000" pitchFamily="34" charset="-128"/>
                <a:ea typeface="Source Han Sans CN" panose="020B0500000000000000" pitchFamily="34" charset="-128"/>
                <a:cs typeface="Lato Regular"/>
                <a:sym typeface="Source Sans Pro Semibold" charset="0"/>
              </a:endParaRPr>
            </a:p>
          </p:txBody>
        </p:sp>
        <p:sp>
          <p:nvSpPr>
            <p:cNvPr id="5" name="Rectangle 6"/>
            <p:cNvSpPr/>
            <p:nvPr/>
          </p:nvSpPr>
          <p:spPr>
            <a:xfrm>
              <a:off x="10630868" y="8852951"/>
              <a:ext cx="3126353" cy="58634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21926" tIns="60963" rIns="121926" bIns="109728" rtlCol="0" anchor="ctr"/>
            <a:lstStyle/>
            <a:p>
              <a:pPr algn="ctr"/>
              <a:r>
                <a:rPr lang="en-US" sz="1100" dirty="0">
                  <a:solidFill>
                    <a:schemeClr val="bg1"/>
                  </a:solidFill>
                  <a:latin typeface="Source Han Sans CN" panose="020B0500000000000000" pitchFamily="34" charset="-128"/>
                  <a:ea typeface="Source Han Sans CN" panose="020B0500000000000000" pitchFamily="34" charset="-128"/>
                  <a:cs typeface="Lato Regular"/>
                </a:rPr>
                <a:t>COMPETITOR 2</a:t>
              </a:r>
              <a:endParaRPr lang="en-US" sz="1100" dirty="0">
                <a:solidFill>
                  <a:schemeClr val="bg1"/>
                </a:solidFill>
                <a:latin typeface="Source Han Sans CN" panose="020B0500000000000000" pitchFamily="34" charset="-128"/>
                <a:ea typeface="Source Han Sans CN" panose="020B0500000000000000" pitchFamily="34" charset="-128"/>
                <a:cs typeface="Lato Regular"/>
              </a:endParaRPr>
            </a:p>
          </p:txBody>
        </p:sp>
        <p:sp>
          <p:nvSpPr>
            <p:cNvPr id="6" name="Freeform 45"/>
            <p:cNvSpPr>
              <a:spLocks noChangeAspect="1" noEditPoints="1"/>
            </p:cNvSpPr>
            <p:nvPr/>
          </p:nvSpPr>
          <p:spPr bwMode="auto">
            <a:xfrm>
              <a:off x="11308088" y="5759895"/>
              <a:ext cx="1802303" cy="1803007"/>
            </a:xfrm>
            <a:custGeom>
              <a:avLst/>
              <a:gdLst/>
              <a:ahLst/>
              <a:cxnLst>
                <a:cxn ang="0">
                  <a:pos x="244" y="256"/>
                </a:cxn>
                <a:cxn ang="0">
                  <a:pos x="12" y="256"/>
                </a:cxn>
                <a:cxn ang="0">
                  <a:pos x="0" y="244"/>
                </a:cxn>
                <a:cxn ang="0">
                  <a:pos x="0" y="12"/>
                </a:cxn>
                <a:cxn ang="0">
                  <a:pos x="12" y="0"/>
                </a:cxn>
                <a:cxn ang="0">
                  <a:pos x="244" y="0"/>
                </a:cxn>
                <a:cxn ang="0">
                  <a:pos x="256" y="12"/>
                </a:cxn>
                <a:cxn ang="0">
                  <a:pos x="256" y="244"/>
                </a:cxn>
                <a:cxn ang="0">
                  <a:pos x="244" y="256"/>
                </a:cxn>
                <a:cxn ang="0">
                  <a:pos x="24" y="24"/>
                </a:cxn>
                <a:cxn ang="0">
                  <a:pos x="24" y="227"/>
                </a:cxn>
                <a:cxn ang="0">
                  <a:pos x="47" y="199"/>
                </a:cxn>
                <a:cxn ang="0">
                  <a:pos x="78" y="188"/>
                </a:cxn>
                <a:cxn ang="0">
                  <a:pos x="104" y="176"/>
                </a:cxn>
                <a:cxn ang="0">
                  <a:pos x="104" y="156"/>
                </a:cxn>
                <a:cxn ang="0">
                  <a:pos x="94" y="131"/>
                </a:cxn>
                <a:cxn ang="0">
                  <a:pos x="87" y="121"/>
                </a:cxn>
                <a:cxn ang="0">
                  <a:pos x="91" y="103"/>
                </a:cxn>
                <a:cxn ang="0">
                  <a:pos x="89" y="81"/>
                </a:cxn>
                <a:cxn ang="0">
                  <a:pos x="128" y="48"/>
                </a:cxn>
                <a:cxn ang="0">
                  <a:pos x="167" y="81"/>
                </a:cxn>
                <a:cxn ang="0">
                  <a:pos x="166" y="103"/>
                </a:cxn>
                <a:cxn ang="0">
                  <a:pos x="169" y="121"/>
                </a:cxn>
                <a:cxn ang="0">
                  <a:pos x="162" y="131"/>
                </a:cxn>
                <a:cxn ang="0">
                  <a:pos x="152" y="156"/>
                </a:cxn>
                <a:cxn ang="0">
                  <a:pos x="152" y="176"/>
                </a:cxn>
                <a:cxn ang="0">
                  <a:pos x="178" y="188"/>
                </a:cxn>
                <a:cxn ang="0">
                  <a:pos x="209" y="199"/>
                </a:cxn>
                <a:cxn ang="0">
                  <a:pos x="232" y="227"/>
                </a:cxn>
                <a:cxn ang="0">
                  <a:pos x="232" y="24"/>
                </a:cxn>
                <a:cxn ang="0">
                  <a:pos x="24" y="24"/>
                </a:cxn>
              </a:cxnLst>
              <a:rect l="0" t="0" r="r" b="b"/>
              <a:pathLst>
                <a:path w="256" h="256">
                  <a:moveTo>
                    <a:pt x="244" y="256"/>
                  </a:moveTo>
                  <a:cubicBezTo>
                    <a:pt x="12" y="256"/>
                    <a:pt x="12" y="256"/>
                    <a:pt x="12" y="256"/>
                  </a:cubicBezTo>
                  <a:cubicBezTo>
                    <a:pt x="5" y="256"/>
                    <a:pt x="0" y="251"/>
                    <a:pt x="0" y="244"/>
                  </a:cubicBezTo>
                  <a:cubicBezTo>
                    <a:pt x="0" y="12"/>
                    <a:pt x="0" y="12"/>
                    <a:pt x="0" y="12"/>
                  </a:cubicBezTo>
                  <a:cubicBezTo>
                    <a:pt x="0" y="5"/>
                    <a:pt x="5" y="0"/>
                    <a:pt x="12" y="0"/>
                  </a:cubicBezTo>
                  <a:cubicBezTo>
                    <a:pt x="244" y="0"/>
                    <a:pt x="244" y="0"/>
                    <a:pt x="244" y="0"/>
                  </a:cubicBezTo>
                  <a:cubicBezTo>
                    <a:pt x="251" y="0"/>
                    <a:pt x="256" y="5"/>
                    <a:pt x="256" y="12"/>
                  </a:cubicBezTo>
                  <a:cubicBezTo>
                    <a:pt x="256" y="244"/>
                    <a:pt x="256" y="244"/>
                    <a:pt x="256" y="244"/>
                  </a:cubicBezTo>
                  <a:cubicBezTo>
                    <a:pt x="256" y="251"/>
                    <a:pt x="251" y="256"/>
                    <a:pt x="244" y="256"/>
                  </a:cubicBezTo>
                  <a:moveTo>
                    <a:pt x="24" y="24"/>
                  </a:moveTo>
                  <a:cubicBezTo>
                    <a:pt x="24" y="227"/>
                    <a:pt x="24" y="227"/>
                    <a:pt x="24" y="227"/>
                  </a:cubicBezTo>
                  <a:cubicBezTo>
                    <a:pt x="28" y="217"/>
                    <a:pt x="34" y="205"/>
                    <a:pt x="47" y="199"/>
                  </a:cubicBezTo>
                  <a:cubicBezTo>
                    <a:pt x="64" y="190"/>
                    <a:pt x="57" y="197"/>
                    <a:pt x="78" y="188"/>
                  </a:cubicBezTo>
                  <a:cubicBezTo>
                    <a:pt x="99" y="180"/>
                    <a:pt x="104" y="176"/>
                    <a:pt x="104" y="176"/>
                  </a:cubicBezTo>
                  <a:cubicBezTo>
                    <a:pt x="104" y="156"/>
                    <a:pt x="104" y="156"/>
                    <a:pt x="104" y="156"/>
                  </a:cubicBezTo>
                  <a:cubicBezTo>
                    <a:pt x="104" y="156"/>
                    <a:pt x="97" y="150"/>
                    <a:pt x="94" y="131"/>
                  </a:cubicBezTo>
                  <a:cubicBezTo>
                    <a:pt x="89" y="132"/>
                    <a:pt x="88" y="125"/>
                    <a:pt x="87" y="121"/>
                  </a:cubicBezTo>
                  <a:cubicBezTo>
                    <a:pt x="87" y="116"/>
                    <a:pt x="85" y="102"/>
                    <a:pt x="91" y="103"/>
                  </a:cubicBezTo>
                  <a:cubicBezTo>
                    <a:pt x="89" y="94"/>
                    <a:pt x="88" y="86"/>
                    <a:pt x="89" y="81"/>
                  </a:cubicBezTo>
                  <a:cubicBezTo>
                    <a:pt x="90" y="66"/>
                    <a:pt x="105" y="49"/>
                    <a:pt x="128" y="48"/>
                  </a:cubicBezTo>
                  <a:cubicBezTo>
                    <a:pt x="155" y="49"/>
                    <a:pt x="166" y="66"/>
                    <a:pt x="167" y="81"/>
                  </a:cubicBezTo>
                  <a:cubicBezTo>
                    <a:pt x="168" y="86"/>
                    <a:pt x="167" y="94"/>
                    <a:pt x="166" y="103"/>
                  </a:cubicBezTo>
                  <a:cubicBezTo>
                    <a:pt x="172" y="102"/>
                    <a:pt x="169" y="116"/>
                    <a:pt x="169" y="121"/>
                  </a:cubicBezTo>
                  <a:cubicBezTo>
                    <a:pt x="168" y="125"/>
                    <a:pt x="167" y="132"/>
                    <a:pt x="162" y="131"/>
                  </a:cubicBezTo>
                  <a:cubicBezTo>
                    <a:pt x="159" y="150"/>
                    <a:pt x="152" y="156"/>
                    <a:pt x="152" y="156"/>
                  </a:cubicBezTo>
                  <a:cubicBezTo>
                    <a:pt x="152" y="176"/>
                    <a:pt x="152" y="176"/>
                    <a:pt x="152" y="176"/>
                  </a:cubicBezTo>
                  <a:cubicBezTo>
                    <a:pt x="152" y="176"/>
                    <a:pt x="157" y="179"/>
                    <a:pt x="178" y="188"/>
                  </a:cubicBezTo>
                  <a:cubicBezTo>
                    <a:pt x="199" y="197"/>
                    <a:pt x="192" y="190"/>
                    <a:pt x="209" y="199"/>
                  </a:cubicBezTo>
                  <a:cubicBezTo>
                    <a:pt x="222" y="205"/>
                    <a:pt x="228" y="217"/>
                    <a:pt x="232" y="227"/>
                  </a:cubicBezTo>
                  <a:cubicBezTo>
                    <a:pt x="232" y="24"/>
                    <a:pt x="232" y="24"/>
                    <a:pt x="232" y="24"/>
                  </a:cubicBezTo>
                  <a:lnTo>
                    <a:pt x="24" y="24"/>
                  </a:lnTo>
                  <a:close/>
                </a:path>
              </a:pathLst>
            </a:custGeom>
            <a:solidFill>
              <a:srgbClr val="FFFFFF"/>
            </a:solidFill>
            <a:ln w="9525">
              <a:noFill/>
              <a:round/>
            </a:ln>
          </p:spPr>
          <p:txBody>
            <a:bodyPr vert="horz" wrap="square" lIns="45720" tIns="22860" rIns="45720" bIns="22860" numCol="1" anchor="t" anchorCtr="0" compatLnSpc="1"/>
            <a:lstStyle/>
            <a:p>
              <a:endParaRPr lang="en-US" sz="800" dirty="0">
                <a:latin typeface="Source Han Sans CN" panose="020B0500000000000000" pitchFamily="34" charset="-128"/>
                <a:ea typeface="Source Han Sans CN" panose="020B0500000000000000" pitchFamily="34" charset="-128"/>
              </a:endParaRPr>
            </a:p>
          </p:txBody>
        </p:sp>
      </p:grpSp>
      <p:grpSp>
        <p:nvGrpSpPr>
          <p:cNvPr id="7" name="Group 9"/>
          <p:cNvGrpSpPr/>
          <p:nvPr/>
        </p:nvGrpSpPr>
        <p:grpSpPr>
          <a:xfrm>
            <a:off x="7742970" y="2238319"/>
            <a:ext cx="2102213" cy="2381361"/>
            <a:chOff x="15460484" y="4676573"/>
            <a:chExt cx="4204426" cy="4762722"/>
          </a:xfrm>
        </p:grpSpPr>
        <p:sp>
          <p:nvSpPr>
            <p:cNvPr id="8" name="Oval 21"/>
            <p:cNvSpPr>
              <a:spLocks noChangeArrowheads="1"/>
            </p:cNvSpPr>
            <p:nvPr/>
          </p:nvSpPr>
          <p:spPr bwMode="auto">
            <a:xfrm>
              <a:off x="15460484" y="4676573"/>
              <a:ext cx="3865961" cy="3866969"/>
            </a:xfrm>
            <a:prstGeom prst="ellipse">
              <a:avLst/>
            </a:prstGeom>
            <a:solidFill>
              <a:schemeClr val="accent1"/>
            </a:solidFill>
            <a:ln>
              <a:noFill/>
            </a:ln>
          </p:spPr>
          <p:txBody>
            <a:bodyPr/>
            <a:lstStyle/>
            <a:p>
              <a:endParaRPr lang="en-US" sz="800" dirty="0">
                <a:latin typeface="Source Han Sans CN" panose="020B0500000000000000" pitchFamily="34" charset="-128"/>
                <a:ea typeface="Source Han Sans CN" panose="020B0500000000000000" pitchFamily="34" charset="-128"/>
              </a:endParaRPr>
            </a:p>
          </p:txBody>
        </p:sp>
        <p:sp>
          <p:nvSpPr>
            <p:cNvPr id="9" name="Oval 15"/>
            <p:cNvSpPr/>
            <p:nvPr/>
          </p:nvSpPr>
          <p:spPr bwMode="auto">
            <a:xfrm>
              <a:off x="18392793" y="4709859"/>
              <a:ext cx="1272117" cy="1272448"/>
            </a:xfrm>
            <a:prstGeom prst="ellipse">
              <a:avLst/>
            </a:prstGeom>
            <a:solidFill>
              <a:schemeClr val="bg1">
                <a:lumMod val="85000"/>
              </a:schemeClr>
            </a:solidFill>
            <a:ln w="25400" cap="flat">
              <a:noFill/>
              <a:prstDash val="solid"/>
              <a:miter lim="800000"/>
              <a:headEnd type="none" w="med" len="med"/>
              <a:tailEnd type="none" w="med" len="med"/>
            </a:ln>
            <a:effectLst>
              <a:outerShdw blurRad="12700" dist="114299" dir="5400000" algn="ctr" rotWithShape="0">
                <a:schemeClr val="bg2">
                  <a:alpha val="9000"/>
                </a:schemeClr>
              </a:outerShdw>
            </a:effectLst>
          </p:spPr>
          <p:txBody>
            <a:bodyPr lIns="0" tIns="0" rIns="0" bIns="45720" anchor="ctr"/>
            <a:lstStyle/>
            <a:p>
              <a:pPr algn="ctr">
                <a:defRPr/>
              </a:pPr>
              <a:r>
                <a:rPr lang="en-US" sz="1800" b="1" dirty="0">
                  <a:solidFill>
                    <a:schemeClr val="tx1">
                      <a:lumMod val="75000"/>
                      <a:lumOff val="25000"/>
                    </a:schemeClr>
                  </a:solidFill>
                  <a:latin typeface="Source Han Sans CN" panose="020B0500000000000000" pitchFamily="34" charset="-128"/>
                  <a:ea typeface="Source Han Sans CN" panose="020B0500000000000000" pitchFamily="34" charset="-128"/>
                  <a:cs typeface="Lato Regular"/>
                  <a:sym typeface="Source Sans Pro Semibold" charset="0"/>
                </a:rPr>
                <a:t>03</a:t>
              </a:r>
              <a:endParaRPr lang="en-US" sz="1800" b="1" dirty="0">
                <a:solidFill>
                  <a:schemeClr val="tx1">
                    <a:lumMod val="75000"/>
                    <a:lumOff val="25000"/>
                  </a:schemeClr>
                </a:solidFill>
                <a:latin typeface="Source Han Sans CN" panose="020B0500000000000000" pitchFamily="34" charset="-128"/>
                <a:ea typeface="Source Han Sans CN" panose="020B0500000000000000" pitchFamily="34" charset="-128"/>
                <a:cs typeface="Lato Regular"/>
                <a:sym typeface="Source Sans Pro Semibold" charset="0"/>
              </a:endParaRPr>
            </a:p>
          </p:txBody>
        </p:sp>
        <p:sp>
          <p:nvSpPr>
            <p:cNvPr id="10" name="Rectangle 12"/>
            <p:cNvSpPr/>
            <p:nvPr/>
          </p:nvSpPr>
          <p:spPr>
            <a:xfrm>
              <a:off x="15830724" y="8852951"/>
              <a:ext cx="3126353" cy="5863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926" tIns="60963" rIns="121926" bIns="109728" rtlCol="0" anchor="ctr"/>
            <a:lstStyle/>
            <a:p>
              <a:pPr algn="ctr"/>
              <a:r>
                <a:rPr lang="en-US" sz="1100" dirty="0">
                  <a:solidFill>
                    <a:schemeClr val="bg1"/>
                  </a:solidFill>
                  <a:latin typeface="Source Han Sans CN" panose="020B0500000000000000" pitchFamily="34" charset="-128"/>
                  <a:ea typeface="Source Han Sans CN" panose="020B0500000000000000" pitchFamily="34" charset="-128"/>
                  <a:cs typeface="Lato Regular"/>
                </a:rPr>
                <a:t>COMPETITOR 3</a:t>
              </a:r>
              <a:endParaRPr lang="en-US" sz="1100" dirty="0">
                <a:solidFill>
                  <a:schemeClr val="bg1"/>
                </a:solidFill>
                <a:latin typeface="Source Han Sans CN" panose="020B0500000000000000" pitchFamily="34" charset="-128"/>
                <a:ea typeface="Source Han Sans CN" panose="020B0500000000000000" pitchFamily="34" charset="-128"/>
                <a:cs typeface="Lato Regular"/>
              </a:endParaRPr>
            </a:p>
          </p:txBody>
        </p:sp>
        <p:sp>
          <p:nvSpPr>
            <p:cNvPr id="11" name="Freeform 45"/>
            <p:cNvSpPr>
              <a:spLocks noChangeAspect="1" noEditPoints="1"/>
            </p:cNvSpPr>
            <p:nvPr/>
          </p:nvSpPr>
          <p:spPr bwMode="auto">
            <a:xfrm>
              <a:off x="16513843" y="5781104"/>
              <a:ext cx="1802303" cy="1803007"/>
            </a:xfrm>
            <a:custGeom>
              <a:avLst/>
              <a:gdLst/>
              <a:ahLst/>
              <a:cxnLst>
                <a:cxn ang="0">
                  <a:pos x="244" y="256"/>
                </a:cxn>
                <a:cxn ang="0">
                  <a:pos x="12" y="256"/>
                </a:cxn>
                <a:cxn ang="0">
                  <a:pos x="0" y="244"/>
                </a:cxn>
                <a:cxn ang="0">
                  <a:pos x="0" y="12"/>
                </a:cxn>
                <a:cxn ang="0">
                  <a:pos x="12" y="0"/>
                </a:cxn>
                <a:cxn ang="0">
                  <a:pos x="244" y="0"/>
                </a:cxn>
                <a:cxn ang="0">
                  <a:pos x="256" y="12"/>
                </a:cxn>
                <a:cxn ang="0">
                  <a:pos x="256" y="244"/>
                </a:cxn>
                <a:cxn ang="0">
                  <a:pos x="244" y="256"/>
                </a:cxn>
                <a:cxn ang="0">
                  <a:pos x="24" y="24"/>
                </a:cxn>
                <a:cxn ang="0">
                  <a:pos x="24" y="227"/>
                </a:cxn>
                <a:cxn ang="0">
                  <a:pos x="47" y="199"/>
                </a:cxn>
                <a:cxn ang="0">
                  <a:pos x="78" y="188"/>
                </a:cxn>
                <a:cxn ang="0">
                  <a:pos x="104" y="176"/>
                </a:cxn>
                <a:cxn ang="0">
                  <a:pos x="104" y="156"/>
                </a:cxn>
                <a:cxn ang="0">
                  <a:pos x="94" y="131"/>
                </a:cxn>
                <a:cxn ang="0">
                  <a:pos x="87" y="121"/>
                </a:cxn>
                <a:cxn ang="0">
                  <a:pos x="91" y="103"/>
                </a:cxn>
                <a:cxn ang="0">
                  <a:pos x="89" y="81"/>
                </a:cxn>
                <a:cxn ang="0">
                  <a:pos x="128" y="48"/>
                </a:cxn>
                <a:cxn ang="0">
                  <a:pos x="167" y="81"/>
                </a:cxn>
                <a:cxn ang="0">
                  <a:pos x="166" y="103"/>
                </a:cxn>
                <a:cxn ang="0">
                  <a:pos x="169" y="121"/>
                </a:cxn>
                <a:cxn ang="0">
                  <a:pos x="162" y="131"/>
                </a:cxn>
                <a:cxn ang="0">
                  <a:pos x="152" y="156"/>
                </a:cxn>
                <a:cxn ang="0">
                  <a:pos x="152" y="176"/>
                </a:cxn>
                <a:cxn ang="0">
                  <a:pos x="178" y="188"/>
                </a:cxn>
                <a:cxn ang="0">
                  <a:pos x="209" y="199"/>
                </a:cxn>
                <a:cxn ang="0">
                  <a:pos x="232" y="227"/>
                </a:cxn>
                <a:cxn ang="0">
                  <a:pos x="232" y="24"/>
                </a:cxn>
                <a:cxn ang="0">
                  <a:pos x="24" y="24"/>
                </a:cxn>
              </a:cxnLst>
              <a:rect l="0" t="0" r="r" b="b"/>
              <a:pathLst>
                <a:path w="256" h="256">
                  <a:moveTo>
                    <a:pt x="244" y="256"/>
                  </a:moveTo>
                  <a:cubicBezTo>
                    <a:pt x="12" y="256"/>
                    <a:pt x="12" y="256"/>
                    <a:pt x="12" y="256"/>
                  </a:cubicBezTo>
                  <a:cubicBezTo>
                    <a:pt x="5" y="256"/>
                    <a:pt x="0" y="251"/>
                    <a:pt x="0" y="244"/>
                  </a:cubicBezTo>
                  <a:cubicBezTo>
                    <a:pt x="0" y="12"/>
                    <a:pt x="0" y="12"/>
                    <a:pt x="0" y="12"/>
                  </a:cubicBezTo>
                  <a:cubicBezTo>
                    <a:pt x="0" y="5"/>
                    <a:pt x="5" y="0"/>
                    <a:pt x="12" y="0"/>
                  </a:cubicBezTo>
                  <a:cubicBezTo>
                    <a:pt x="244" y="0"/>
                    <a:pt x="244" y="0"/>
                    <a:pt x="244" y="0"/>
                  </a:cubicBezTo>
                  <a:cubicBezTo>
                    <a:pt x="251" y="0"/>
                    <a:pt x="256" y="5"/>
                    <a:pt x="256" y="12"/>
                  </a:cubicBezTo>
                  <a:cubicBezTo>
                    <a:pt x="256" y="244"/>
                    <a:pt x="256" y="244"/>
                    <a:pt x="256" y="244"/>
                  </a:cubicBezTo>
                  <a:cubicBezTo>
                    <a:pt x="256" y="251"/>
                    <a:pt x="251" y="256"/>
                    <a:pt x="244" y="256"/>
                  </a:cubicBezTo>
                  <a:moveTo>
                    <a:pt x="24" y="24"/>
                  </a:moveTo>
                  <a:cubicBezTo>
                    <a:pt x="24" y="227"/>
                    <a:pt x="24" y="227"/>
                    <a:pt x="24" y="227"/>
                  </a:cubicBezTo>
                  <a:cubicBezTo>
                    <a:pt x="28" y="217"/>
                    <a:pt x="34" y="205"/>
                    <a:pt x="47" y="199"/>
                  </a:cubicBezTo>
                  <a:cubicBezTo>
                    <a:pt x="64" y="190"/>
                    <a:pt x="57" y="197"/>
                    <a:pt x="78" y="188"/>
                  </a:cubicBezTo>
                  <a:cubicBezTo>
                    <a:pt x="99" y="180"/>
                    <a:pt x="104" y="176"/>
                    <a:pt x="104" y="176"/>
                  </a:cubicBezTo>
                  <a:cubicBezTo>
                    <a:pt x="104" y="156"/>
                    <a:pt x="104" y="156"/>
                    <a:pt x="104" y="156"/>
                  </a:cubicBezTo>
                  <a:cubicBezTo>
                    <a:pt x="104" y="156"/>
                    <a:pt x="97" y="150"/>
                    <a:pt x="94" y="131"/>
                  </a:cubicBezTo>
                  <a:cubicBezTo>
                    <a:pt x="89" y="132"/>
                    <a:pt x="88" y="125"/>
                    <a:pt x="87" y="121"/>
                  </a:cubicBezTo>
                  <a:cubicBezTo>
                    <a:pt x="87" y="116"/>
                    <a:pt x="85" y="102"/>
                    <a:pt x="91" y="103"/>
                  </a:cubicBezTo>
                  <a:cubicBezTo>
                    <a:pt x="89" y="94"/>
                    <a:pt x="88" y="86"/>
                    <a:pt x="89" y="81"/>
                  </a:cubicBezTo>
                  <a:cubicBezTo>
                    <a:pt x="90" y="66"/>
                    <a:pt x="105" y="49"/>
                    <a:pt x="128" y="48"/>
                  </a:cubicBezTo>
                  <a:cubicBezTo>
                    <a:pt x="155" y="49"/>
                    <a:pt x="166" y="66"/>
                    <a:pt x="167" y="81"/>
                  </a:cubicBezTo>
                  <a:cubicBezTo>
                    <a:pt x="168" y="86"/>
                    <a:pt x="167" y="94"/>
                    <a:pt x="166" y="103"/>
                  </a:cubicBezTo>
                  <a:cubicBezTo>
                    <a:pt x="172" y="102"/>
                    <a:pt x="169" y="116"/>
                    <a:pt x="169" y="121"/>
                  </a:cubicBezTo>
                  <a:cubicBezTo>
                    <a:pt x="168" y="125"/>
                    <a:pt x="167" y="132"/>
                    <a:pt x="162" y="131"/>
                  </a:cubicBezTo>
                  <a:cubicBezTo>
                    <a:pt x="159" y="150"/>
                    <a:pt x="152" y="156"/>
                    <a:pt x="152" y="156"/>
                  </a:cubicBezTo>
                  <a:cubicBezTo>
                    <a:pt x="152" y="176"/>
                    <a:pt x="152" y="176"/>
                    <a:pt x="152" y="176"/>
                  </a:cubicBezTo>
                  <a:cubicBezTo>
                    <a:pt x="152" y="176"/>
                    <a:pt x="157" y="179"/>
                    <a:pt x="178" y="188"/>
                  </a:cubicBezTo>
                  <a:cubicBezTo>
                    <a:pt x="199" y="197"/>
                    <a:pt x="192" y="190"/>
                    <a:pt x="209" y="199"/>
                  </a:cubicBezTo>
                  <a:cubicBezTo>
                    <a:pt x="222" y="205"/>
                    <a:pt x="228" y="217"/>
                    <a:pt x="232" y="227"/>
                  </a:cubicBezTo>
                  <a:cubicBezTo>
                    <a:pt x="232" y="24"/>
                    <a:pt x="232" y="24"/>
                    <a:pt x="232" y="24"/>
                  </a:cubicBezTo>
                  <a:lnTo>
                    <a:pt x="24" y="24"/>
                  </a:lnTo>
                  <a:close/>
                </a:path>
              </a:pathLst>
            </a:custGeom>
            <a:solidFill>
              <a:srgbClr val="FFFFFF"/>
            </a:solidFill>
            <a:ln w="9525">
              <a:noFill/>
              <a:round/>
            </a:ln>
          </p:spPr>
          <p:txBody>
            <a:bodyPr vert="horz" wrap="square" lIns="45720" tIns="22860" rIns="45720" bIns="22860" numCol="1" anchor="t" anchorCtr="0" compatLnSpc="1"/>
            <a:lstStyle/>
            <a:p>
              <a:endParaRPr lang="en-US" sz="800" dirty="0">
                <a:latin typeface="Source Han Sans CN" panose="020B0500000000000000" pitchFamily="34" charset="-128"/>
                <a:ea typeface="Source Han Sans CN" panose="020B0500000000000000" pitchFamily="34" charset="-128"/>
              </a:endParaRPr>
            </a:p>
          </p:txBody>
        </p:sp>
      </p:grpSp>
      <p:grpSp>
        <p:nvGrpSpPr>
          <p:cNvPr id="12" name="Group 15"/>
          <p:cNvGrpSpPr/>
          <p:nvPr/>
        </p:nvGrpSpPr>
        <p:grpSpPr>
          <a:xfrm>
            <a:off x="2389613" y="2238319"/>
            <a:ext cx="2064051" cy="2381361"/>
            <a:chOff x="4753770" y="4676573"/>
            <a:chExt cx="4128102" cy="4762722"/>
          </a:xfrm>
        </p:grpSpPr>
        <p:sp>
          <p:nvSpPr>
            <p:cNvPr id="13" name="Oval 1"/>
            <p:cNvSpPr>
              <a:spLocks noChangeArrowheads="1"/>
            </p:cNvSpPr>
            <p:nvPr/>
          </p:nvSpPr>
          <p:spPr bwMode="auto">
            <a:xfrm>
              <a:off x="4753770" y="4676573"/>
              <a:ext cx="3865960" cy="3866969"/>
            </a:xfrm>
            <a:prstGeom prst="ellipse">
              <a:avLst/>
            </a:prstGeom>
            <a:solidFill>
              <a:schemeClr val="bg1">
                <a:lumMod val="65000"/>
              </a:schemeClr>
            </a:solidFill>
            <a:ln>
              <a:noFill/>
            </a:ln>
          </p:spPr>
          <p:txBody>
            <a:bodyPr/>
            <a:lstStyle/>
            <a:p>
              <a:endParaRPr lang="en-US" sz="800" dirty="0">
                <a:latin typeface="Source Han Sans CN" panose="020B0500000000000000" pitchFamily="34" charset="-128"/>
                <a:ea typeface="Source Han Sans CN" panose="020B0500000000000000" pitchFamily="34" charset="-128"/>
              </a:endParaRPr>
            </a:p>
          </p:txBody>
        </p:sp>
        <p:sp>
          <p:nvSpPr>
            <p:cNvPr id="14" name="Oval 9"/>
            <p:cNvSpPr/>
            <p:nvPr/>
          </p:nvSpPr>
          <p:spPr bwMode="auto">
            <a:xfrm>
              <a:off x="7609755" y="4706042"/>
              <a:ext cx="1272117" cy="1272448"/>
            </a:xfrm>
            <a:prstGeom prst="ellipse">
              <a:avLst/>
            </a:prstGeom>
            <a:solidFill>
              <a:schemeClr val="bg1">
                <a:lumMod val="85000"/>
              </a:schemeClr>
            </a:solidFill>
            <a:ln w="25400" cap="flat">
              <a:noFill/>
              <a:prstDash val="solid"/>
              <a:miter lim="800000"/>
              <a:headEnd type="none" w="med" len="med"/>
              <a:tailEnd type="none" w="med" len="med"/>
            </a:ln>
            <a:effectLst>
              <a:outerShdw blurRad="12700" dist="114299" dir="5400000" algn="ctr" rotWithShape="0">
                <a:schemeClr val="bg2">
                  <a:alpha val="9000"/>
                </a:schemeClr>
              </a:outerShdw>
            </a:effectLst>
          </p:spPr>
          <p:txBody>
            <a:bodyPr lIns="0" tIns="0" rIns="0" bIns="45720" anchor="ctr"/>
            <a:lstStyle/>
            <a:p>
              <a:pPr algn="ctr">
                <a:defRPr/>
              </a:pPr>
              <a:r>
                <a:rPr lang="en-US" sz="1800" b="1" dirty="0">
                  <a:solidFill>
                    <a:schemeClr val="tx1">
                      <a:lumMod val="75000"/>
                      <a:lumOff val="25000"/>
                    </a:schemeClr>
                  </a:solidFill>
                  <a:latin typeface="Source Han Sans CN" panose="020B0500000000000000" pitchFamily="34" charset="-128"/>
                  <a:ea typeface="Source Han Sans CN" panose="020B0500000000000000" pitchFamily="34" charset="-128"/>
                  <a:cs typeface="Lato Regular"/>
                  <a:sym typeface="Source Sans Pro Semibold" charset="0"/>
                </a:rPr>
                <a:t>01</a:t>
              </a:r>
              <a:endParaRPr lang="en-US" sz="1800" b="1" dirty="0">
                <a:solidFill>
                  <a:schemeClr val="tx1">
                    <a:lumMod val="75000"/>
                    <a:lumOff val="25000"/>
                  </a:schemeClr>
                </a:solidFill>
                <a:latin typeface="Source Han Sans CN" panose="020B0500000000000000" pitchFamily="34" charset="-128"/>
                <a:ea typeface="Source Han Sans CN" panose="020B0500000000000000" pitchFamily="34" charset="-128"/>
                <a:cs typeface="Lato Regular"/>
                <a:sym typeface="Source Sans Pro Semibold" charset="0"/>
              </a:endParaRPr>
            </a:p>
          </p:txBody>
        </p:sp>
        <p:sp>
          <p:nvSpPr>
            <p:cNvPr id="15" name="Rectangle 18"/>
            <p:cNvSpPr/>
            <p:nvPr/>
          </p:nvSpPr>
          <p:spPr>
            <a:xfrm>
              <a:off x="5188499" y="8852951"/>
              <a:ext cx="3126353" cy="586344"/>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926" tIns="60963" rIns="121926" bIns="109728" rtlCol="0" anchor="ctr"/>
            <a:lstStyle/>
            <a:p>
              <a:pPr algn="ctr"/>
              <a:r>
                <a:rPr lang="en-US" sz="1100" dirty="0">
                  <a:solidFill>
                    <a:schemeClr val="bg1"/>
                  </a:solidFill>
                  <a:latin typeface="Source Han Sans CN" panose="020B0500000000000000" pitchFamily="34" charset="-128"/>
                  <a:ea typeface="Source Han Sans CN" panose="020B0500000000000000" pitchFamily="34" charset="-128"/>
                  <a:cs typeface="Lato Regular"/>
                </a:rPr>
                <a:t>COMPETITOR 1</a:t>
              </a:r>
              <a:endParaRPr lang="en-US" sz="1100" dirty="0">
                <a:solidFill>
                  <a:schemeClr val="bg1"/>
                </a:solidFill>
                <a:latin typeface="Source Han Sans CN" panose="020B0500000000000000" pitchFamily="34" charset="-128"/>
                <a:ea typeface="Source Han Sans CN" panose="020B0500000000000000" pitchFamily="34" charset="-128"/>
                <a:cs typeface="Lato Regular"/>
              </a:endParaRPr>
            </a:p>
          </p:txBody>
        </p:sp>
        <p:sp>
          <p:nvSpPr>
            <p:cNvPr id="16" name="Freeform 45"/>
            <p:cNvSpPr>
              <a:spLocks noChangeAspect="1" noEditPoints="1"/>
            </p:cNvSpPr>
            <p:nvPr/>
          </p:nvSpPr>
          <p:spPr bwMode="auto">
            <a:xfrm>
              <a:off x="5770341" y="5781104"/>
              <a:ext cx="1802303" cy="1803007"/>
            </a:xfrm>
            <a:custGeom>
              <a:avLst/>
              <a:gdLst/>
              <a:ahLst/>
              <a:cxnLst>
                <a:cxn ang="0">
                  <a:pos x="244" y="256"/>
                </a:cxn>
                <a:cxn ang="0">
                  <a:pos x="12" y="256"/>
                </a:cxn>
                <a:cxn ang="0">
                  <a:pos x="0" y="244"/>
                </a:cxn>
                <a:cxn ang="0">
                  <a:pos x="0" y="12"/>
                </a:cxn>
                <a:cxn ang="0">
                  <a:pos x="12" y="0"/>
                </a:cxn>
                <a:cxn ang="0">
                  <a:pos x="244" y="0"/>
                </a:cxn>
                <a:cxn ang="0">
                  <a:pos x="256" y="12"/>
                </a:cxn>
                <a:cxn ang="0">
                  <a:pos x="256" y="244"/>
                </a:cxn>
                <a:cxn ang="0">
                  <a:pos x="244" y="256"/>
                </a:cxn>
                <a:cxn ang="0">
                  <a:pos x="24" y="24"/>
                </a:cxn>
                <a:cxn ang="0">
                  <a:pos x="24" y="227"/>
                </a:cxn>
                <a:cxn ang="0">
                  <a:pos x="47" y="199"/>
                </a:cxn>
                <a:cxn ang="0">
                  <a:pos x="78" y="188"/>
                </a:cxn>
                <a:cxn ang="0">
                  <a:pos x="104" y="176"/>
                </a:cxn>
                <a:cxn ang="0">
                  <a:pos x="104" y="156"/>
                </a:cxn>
                <a:cxn ang="0">
                  <a:pos x="94" y="131"/>
                </a:cxn>
                <a:cxn ang="0">
                  <a:pos x="87" y="121"/>
                </a:cxn>
                <a:cxn ang="0">
                  <a:pos x="91" y="103"/>
                </a:cxn>
                <a:cxn ang="0">
                  <a:pos x="89" y="81"/>
                </a:cxn>
                <a:cxn ang="0">
                  <a:pos x="128" y="48"/>
                </a:cxn>
                <a:cxn ang="0">
                  <a:pos x="167" y="81"/>
                </a:cxn>
                <a:cxn ang="0">
                  <a:pos x="166" y="103"/>
                </a:cxn>
                <a:cxn ang="0">
                  <a:pos x="169" y="121"/>
                </a:cxn>
                <a:cxn ang="0">
                  <a:pos x="162" y="131"/>
                </a:cxn>
                <a:cxn ang="0">
                  <a:pos x="152" y="156"/>
                </a:cxn>
                <a:cxn ang="0">
                  <a:pos x="152" y="176"/>
                </a:cxn>
                <a:cxn ang="0">
                  <a:pos x="178" y="188"/>
                </a:cxn>
                <a:cxn ang="0">
                  <a:pos x="209" y="199"/>
                </a:cxn>
                <a:cxn ang="0">
                  <a:pos x="232" y="227"/>
                </a:cxn>
                <a:cxn ang="0">
                  <a:pos x="232" y="24"/>
                </a:cxn>
                <a:cxn ang="0">
                  <a:pos x="24" y="24"/>
                </a:cxn>
              </a:cxnLst>
              <a:rect l="0" t="0" r="r" b="b"/>
              <a:pathLst>
                <a:path w="256" h="256">
                  <a:moveTo>
                    <a:pt x="244" y="256"/>
                  </a:moveTo>
                  <a:cubicBezTo>
                    <a:pt x="12" y="256"/>
                    <a:pt x="12" y="256"/>
                    <a:pt x="12" y="256"/>
                  </a:cubicBezTo>
                  <a:cubicBezTo>
                    <a:pt x="5" y="256"/>
                    <a:pt x="0" y="251"/>
                    <a:pt x="0" y="244"/>
                  </a:cubicBezTo>
                  <a:cubicBezTo>
                    <a:pt x="0" y="12"/>
                    <a:pt x="0" y="12"/>
                    <a:pt x="0" y="12"/>
                  </a:cubicBezTo>
                  <a:cubicBezTo>
                    <a:pt x="0" y="5"/>
                    <a:pt x="5" y="0"/>
                    <a:pt x="12" y="0"/>
                  </a:cubicBezTo>
                  <a:cubicBezTo>
                    <a:pt x="244" y="0"/>
                    <a:pt x="244" y="0"/>
                    <a:pt x="244" y="0"/>
                  </a:cubicBezTo>
                  <a:cubicBezTo>
                    <a:pt x="251" y="0"/>
                    <a:pt x="256" y="5"/>
                    <a:pt x="256" y="12"/>
                  </a:cubicBezTo>
                  <a:cubicBezTo>
                    <a:pt x="256" y="244"/>
                    <a:pt x="256" y="244"/>
                    <a:pt x="256" y="244"/>
                  </a:cubicBezTo>
                  <a:cubicBezTo>
                    <a:pt x="256" y="251"/>
                    <a:pt x="251" y="256"/>
                    <a:pt x="244" y="256"/>
                  </a:cubicBezTo>
                  <a:moveTo>
                    <a:pt x="24" y="24"/>
                  </a:moveTo>
                  <a:cubicBezTo>
                    <a:pt x="24" y="227"/>
                    <a:pt x="24" y="227"/>
                    <a:pt x="24" y="227"/>
                  </a:cubicBezTo>
                  <a:cubicBezTo>
                    <a:pt x="28" y="217"/>
                    <a:pt x="34" y="205"/>
                    <a:pt x="47" y="199"/>
                  </a:cubicBezTo>
                  <a:cubicBezTo>
                    <a:pt x="64" y="190"/>
                    <a:pt x="57" y="197"/>
                    <a:pt x="78" y="188"/>
                  </a:cubicBezTo>
                  <a:cubicBezTo>
                    <a:pt x="99" y="180"/>
                    <a:pt x="104" y="176"/>
                    <a:pt x="104" y="176"/>
                  </a:cubicBezTo>
                  <a:cubicBezTo>
                    <a:pt x="104" y="156"/>
                    <a:pt x="104" y="156"/>
                    <a:pt x="104" y="156"/>
                  </a:cubicBezTo>
                  <a:cubicBezTo>
                    <a:pt x="104" y="156"/>
                    <a:pt x="97" y="150"/>
                    <a:pt x="94" y="131"/>
                  </a:cubicBezTo>
                  <a:cubicBezTo>
                    <a:pt x="89" y="132"/>
                    <a:pt x="88" y="125"/>
                    <a:pt x="87" y="121"/>
                  </a:cubicBezTo>
                  <a:cubicBezTo>
                    <a:pt x="87" y="116"/>
                    <a:pt x="85" y="102"/>
                    <a:pt x="91" y="103"/>
                  </a:cubicBezTo>
                  <a:cubicBezTo>
                    <a:pt x="89" y="94"/>
                    <a:pt x="88" y="86"/>
                    <a:pt x="89" y="81"/>
                  </a:cubicBezTo>
                  <a:cubicBezTo>
                    <a:pt x="90" y="66"/>
                    <a:pt x="105" y="49"/>
                    <a:pt x="128" y="48"/>
                  </a:cubicBezTo>
                  <a:cubicBezTo>
                    <a:pt x="155" y="49"/>
                    <a:pt x="166" y="66"/>
                    <a:pt x="167" y="81"/>
                  </a:cubicBezTo>
                  <a:cubicBezTo>
                    <a:pt x="168" y="86"/>
                    <a:pt x="167" y="94"/>
                    <a:pt x="166" y="103"/>
                  </a:cubicBezTo>
                  <a:cubicBezTo>
                    <a:pt x="172" y="102"/>
                    <a:pt x="169" y="116"/>
                    <a:pt x="169" y="121"/>
                  </a:cubicBezTo>
                  <a:cubicBezTo>
                    <a:pt x="168" y="125"/>
                    <a:pt x="167" y="132"/>
                    <a:pt x="162" y="131"/>
                  </a:cubicBezTo>
                  <a:cubicBezTo>
                    <a:pt x="159" y="150"/>
                    <a:pt x="152" y="156"/>
                    <a:pt x="152" y="156"/>
                  </a:cubicBezTo>
                  <a:cubicBezTo>
                    <a:pt x="152" y="176"/>
                    <a:pt x="152" y="176"/>
                    <a:pt x="152" y="176"/>
                  </a:cubicBezTo>
                  <a:cubicBezTo>
                    <a:pt x="152" y="176"/>
                    <a:pt x="157" y="179"/>
                    <a:pt x="178" y="188"/>
                  </a:cubicBezTo>
                  <a:cubicBezTo>
                    <a:pt x="199" y="197"/>
                    <a:pt x="192" y="190"/>
                    <a:pt x="209" y="199"/>
                  </a:cubicBezTo>
                  <a:cubicBezTo>
                    <a:pt x="222" y="205"/>
                    <a:pt x="228" y="217"/>
                    <a:pt x="232" y="227"/>
                  </a:cubicBezTo>
                  <a:cubicBezTo>
                    <a:pt x="232" y="24"/>
                    <a:pt x="232" y="24"/>
                    <a:pt x="232" y="24"/>
                  </a:cubicBezTo>
                  <a:lnTo>
                    <a:pt x="24" y="24"/>
                  </a:lnTo>
                  <a:close/>
                </a:path>
              </a:pathLst>
            </a:custGeom>
            <a:solidFill>
              <a:srgbClr val="FFFFFF"/>
            </a:solidFill>
            <a:ln w="9525">
              <a:noFill/>
              <a:round/>
            </a:ln>
          </p:spPr>
          <p:txBody>
            <a:bodyPr vert="horz" wrap="square" lIns="45720" tIns="22860" rIns="45720" bIns="22860" numCol="1" anchor="t" anchorCtr="0" compatLnSpc="1"/>
            <a:lstStyle/>
            <a:p>
              <a:endParaRPr lang="en-US" sz="800" dirty="0">
                <a:latin typeface="Source Han Sans CN" panose="020B0500000000000000" pitchFamily="34" charset="-128"/>
                <a:ea typeface="Source Han Sans CN" panose="020B0500000000000000" pitchFamily="34" charset="-128"/>
              </a:endParaRPr>
            </a:p>
          </p:txBody>
        </p:sp>
      </p:grpSp>
      <p:sp>
        <p:nvSpPr>
          <p:cNvPr id="17" name="Rectangle 29"/>
          <p:cNvSpPr/>
          <p:nvPr/>
        </p:nvSpPr>
        <p:spPr>
          <a:xfrm>
            <a:off x="2351359" y="4774384"/>
            <a:ext cx="2009488" cy="834267"/>
          </a:xfrm>
          <a:prstGeom prst="rect">
            <a:avLst/>
          </a:prstGeom>
        </p:spPr>
        <p:txBody>
          <a:bodyPr wrap="square">
            <a:spAutoFit/>
          </a:bodyPr>
          <a:lstStyle/>
          <a:p>
            <a:pPr lvl="0" algn="ctr">
              <a:lnSpc>
                <a:spcPts val="2000"/>
              </a:lnSpc>
              <a:defRPr/>
            </a:pPr>
            <a:r>
              <a:rPr lang="en-US" altLang="zh-CN" sz="1200" dirty="0">
                <a:sym typeface="+mn-ea"/>
              </a:rPr>
              <a:t>1.</a:t>
            </a:r>
            <a:r>
              <a:rPr lang="zh-CN" altLang="en-US" sz="1200" dirty="0"/>
              <a:t>前端界面较为完整，功能不全</a:t>
            </a:r>
            <a:endParaRPr lang="zh-CN" altLang="en-US" sz="1200" dirty="0"/>
          </a:p>
          <a:p>
            <a:pPr lvl="0" algn="ctr">
              <a:lnSpc>
                <a:spcPts val="2000"/>
              </a:lnSpc>
              <a:defRPr/>
            </a:pPr>
            <a:endParaRPr lang="zh-CN" altLang="en-US" sz="1200" dirty="0">
              <a:solidFill>
                <a:schemeClr val="bg1">
                  <a:lumMod val="50000"/>
                </a:schemeClr>
              </a:solidFill>
              <a:latin typeface="思源黑体 CN Normal" panose="020B0400000000000000" pitchFamily="34" charset="-122"/>
              <a:ea typeface="思源黑体 CN Normal" panose="020B0400000000000000" pitchFamily="34" charset="-122"/>
              <a:sym typeface="FZHei-B01S" panose="02010601030101010101" pitchFamily="2" charset="-122"/>
            </a:endParaRPr>
          </a:p>
        </p:txBody>
      </p:sp>
      <p:sp>
        <p:nvSpPr>
          <p:cNvPr id="18" name="Rectangle 29"/>
          <p:cNvSpPr/>
          <p:nvPr/>
        </p:nvSpPr>
        <p:spPr>
          <a:xfrm>
            <a:off x="5112603" y="4774384"/>
            <a:ext cx="2353683" cy="837793"/>
          </a:xfrm>
          <a:prstGeom prst="rect">
            <a:avLst/>
          </a:prstGeom>
        </p:spPr>
        <p:txBody>
          <a:bodyPr wrap="square">
            <a:spAutoFit/>
          </a:bodyPr>
          <a:lstStyle/>
          <a:p>
            <a:pPr lvl="0" algn="ctr">
              <a:lnSpc>
                <a:spcPts val="2000"/>
              </a:lnSpc>
              <a:defRPr/>
            </a:pPr>
            <a:r>
              <a:rPr lang="en-US" altLang="zh-CN" sz="1200" dirty="0">
                <a:sym typeface="+mn-ea"/>
              </a:rPr>
              <a:t>2.</a:t>
            </a:r>
            <a:r>
              <a:rPr lang="zh-CN" altLang="en-US" sz="1200" dirty="0"/>
              <a:t>分类导航栏过多，名词有重复，界面交互过于频繁，一次动作最好保持在三个交互以内</a:t>
            </a:r>
            <a:endParaRPr lang="zh-CN" altLang="en-US" sz="1200" dirty="0">
              <a:solidFill>
                <a:schemeClr val="bg1">
                  <a:lumMod val="50000"/>
                </a:schemeClr>
              </a:solidFill>
              <a:latin typeface="思源黑体 CN Normal" panose="020B0400000000000000" pitchFamily="34" charset="-122"/>
              <a:ea typeface="思源黑体 CN Normal" panose="020B0400000000000000" pitchFamily="34" charset="-122"/>
              <a:sym typeface="FZHei-B01S" panose="02010601030101010101" pitchFamily="2" charset="-122"/>
            </a:endParaRPr>
          </a:p>
        </p:txBody>
      </p:sp>
      <p:sp>
        <p:nvSpPr>
          <p:cNvPr id="19" name="Rectangle 29"/>
          <p:cNvSpPr/>
          <p:nvPr/>
        </p:nvSpPr>
        <p:spPr>
          <a:xfrm>
            <a:off x="7704716" y="4774384"/>
            <a:ext cx="2353684" cy="837793"/>
          </a:xfrm>
          <a:prstGeom prst="rect">
            <a:avLst/>
          </a:prstGeom>
        </p:spPr>
        <p:txBody>
          <a:bodyPr wrap="square">
            <a:spAutoFit/>
          </a:bodyPr>
          <a:lstStyle/>
          <a:p>
            <a:pPr lvl="0" algn="ctr">
              <a:lnSpc>
                <a:spcPts val="2000"/>
              </a:lnSpc>
              <a:defRPr/>
            </a:pPr>
            <a:r>
              <a:rPr lang="en-US" altLang="zh-CN" sz="1200" dirty="0">
                <a:sym typeface="+mn-ea"/>
              </a:rPr>
              <a:t>3.</a:t>
            </a:r>
            <a:r>
              <a:rPr lang="zh-CN" altLang="en-US" sz="1200" dirty="0"/>
              <a:t>软件实现功能不完整，还需要不断优化，不能投放到市场进行正常使用</a:t>
            </a:r>
            <a:endParaRPr lang="zh-CN" altLang="en-US" sz="1200" dirty="0">
              <a:solidFill>
                <a:schemeClr val="bg1">
                  <a:lumMod val="50000"/>
                </a:schemeClr>
              </a:solidFill>
              <a:latin typeface="思源黑体 CN Normal" panose="020B0400000000000000" pitchFamily="34" charset="-122"/>
              <a:ea typeface="思源黑体 CN Normal" panose="020B0400000000000000" pitchFamily="34" charset="-122"/>
              <a:sym typeface="FZHei-B01S" panose="02010601030101010101" pitchFamily="2" charset="-122"/>
            </a:endParaRPr>
          </a:p>
        </p:txBody>
      </p:sp>
      <p:grpSp>
        <p:nvGrpSpPr>
          <p:cNvPr id="20" name="Group 8"/>
          <p:cNvGrpSpPr/>
          <p:nvPr/>
        </p:nvGrpSpPr>
        <p:grpSpPr>
          <a:xfrm>
            <a:off x="0" y="594791"/>
            <a:ext cx="12192000" cy="6263209"/>
            <a:chOff x="0" y="594791"/>
            <a:chExt cx="12192000" cy="6263209"/>
          </a:xfrm>
        </p:grpSpPr>
        <p:sp>
          <p:nvSpPr>
            <p:cNvPr id="21" name="矩形: 圆角 6"/>
            <p:cNvSpPr/>
            <p:nvPr/>
          </p:nvSpPr>
          <p:spPr>
            <a:xfrm rot="2700000">
              <a:off x="600435" y="661538"/>
              <a:ext cx="238178" cy="23207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a:solidFill>
                  <a:schemeClr val="tx1"/>
                </a:solidFill>
                <a:latin typeface="思源黑体" panose="020B0500000000000000" pitchFamily="34" charset="-122"/>
                <a:ea typeface="思源黑体" panose="020B0500000000000000" pitchFamily="34" charset="-122"/>
                <a:cs typeface="+mn-ea"/>
                <a:sym typeface="思源黑体" panose="020B0500000000000000" pitchFamily="34" charset="-122"/>
              </a:endParaRPr>
            </a:p>
          </p:txBody>
        </p:sp>
        <p:sp>
          <p:nvSpPr>
            <p:cNvPr id="22" name="Rectangle 10"/>
            <p:cNvSpPr/>
            <p:nvPr/>
          </p:nvSpPr>
          <p:spPr>
            <a:xfrm>
              <a:off x="1181804" y="594791"/>
              <a:ext cx="2011680" cy="368300"/>
            </a:xfrm>
            <a:prstGeom prst="rect">
              <a:avLst/>
            </a:prstGeom>
          </p:spPr>
          <p:txBody>
            <a:bodyPr wrap="none">
              <a:spAutoFit/>
            </a:bodyPr>
            <a:lstStyle/>
            <a:p>
              <a:r>
                <a:rPr lang="zh-CN" altLang="en-US" spc="600" dirty="0">
                  <a:solidFill>
                    <a:schemeClr val="tx1">
                      <a:lumMod val="75000"/>
                      <a:lumOff val="25000"/>
                    </a:schemeClr>
                  </a:solidFill>
                  <a:latin typeface="思源黑体" panose="020B0500000000000000" pitchFamily="34" charset="-122"/>
                  <a:ea typeface="思源黑体" panose="020B0500000000000000" pitchFamily="34" charset="-122"/>
                  <a:sym typeface="思源黑体" panose="020B0500000000000000" pitchFamily="34" charset="-122"/>
                </a:rPr>
                <a:t>项目测试评述</a:t>
              </a:r>
              <a:endParaRPr lang="zh-CN" altLang="en-US" spc="600" dirty="0">
                <a:solidFill>
                  <a:schemeClr val="tx1">
                    <a:lumMod val="75000"/>
                    <a:lumOff val="25000"/>
                  </a:schemeClr>
                </a:solidFill>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23" name="Rectangle 6"/>
            <p:cNvSpPr/>
            <p:nvPr/>
          </p:nvSpPr>
          <p:spPr>
            <a:xfrm>
              <a:off x="0" y="6525480"/>
              <a:ext cx="12192000" cy="332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latin typeface="思源黑体" panose="020B0500000000000000" pitchFamily="34" charset="-122"/>
                <a:ea typeface="思源黑体" panose="020B0500000000000000" pitchFamily="34" charset="-122"/>
                <a:sym typeface="思源黑体" panose="020B0500000000000000" pitchFamily="34"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1000"/>
                                        <p:tgtEl>
                                          <p:spTgt spid="17"/>
                                        </p:tgtEl>
                                      </p:cBhvr>
                                    </p:animEffect>
                                    <p:anim calcmode="lin" valueType="num">
                                      <p:cBhvr>
                                        <p:cTn id="8" dur="1000" fill="hold"/>
                                        <p:tgtEl>
                                          <p:spTgt spid="17"/>
                                        </p:tgtEl>
                                        <p:attrNameLst>
                                          <p:attrName>ppt_x</p:attrName>
                                        </p:attrNameLst>
                                      </p:cBhvr>
                                      <p:tavLst>
                                        <p:tav tm="0">
                                          <p:val>
                                            <p:strVal val="#ppt_x"/>
                                          </p:val>
                                        </p:tav>
                                        <p:tav tm="100000">
                                          <p:val>
                                            <p:strVal val="#ppt_x"/>
                                          </p:val>
                                        </p:tav>
                                      </p:tavLst>
                                    </p:anim>
                                    <p:anim calcmode="lin" valueType="num">
                                      <p:cBhvr>
                                        <p:cTn id="9" dur="1000" fill="hold"/>
                                        <p:tgtEl>
                                          <p:spTgt spid="1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1000"/>
                                        <p:tgtEl>
                                          <p:spTgt spid="18"/>
                                        </p:tgtEl>
                                      </p:cBhvr>
                                    </p:animEffect>
                                    <p:anim calcmode="lin" valueType="num">
                                      <p:cBhvr>
                                        <p:cTn id="14" dur="1000" fill="hold"/>
                                        <p:tgtEl>
                                          <p:spTgt spid="18"/>
                                        </p:tgtEl>
                                        <p:attrNameLst>
                                          <p:attrName>ppt_x</p:attrName>
                                        </p:attrNameLst>
                                      </p:cBhvr>
                                      <p:tavLst>
                                        <p:tav tm="0">
                                          <p:val>
                                            <p:strVal val="#ppt_x"/>
                                          </p:val>
                                        </p:tav>
                                        <p:tav tm="100000">
                                          <p:val>
                                            <p:strVal val="#ppt_x"/>
                                          </p:val>
                                        </p:tav>
                                      </p:tavLst>
                                    </p:anim>
                                    <p:anim calcmode="lin" valueType="num">
                                      <p:cBhvr>
                                        <p:cTn id="15" dur="1000" fill="hold"/>
                                        <p:tgtEl>
                                          <p:spTgt spid="18"/>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grpId="0" nodeType="after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1000"/>
                                        <p:tgtEl>
                                          <p:spTgt spid="19"/>
                                        </p:tgtEl>
                                      </p:cBhvr>
                                    </p:animEffect>
                                    <p:anim calcmode="lin" valueType="num">
                                      <p:cBhvr>
                                        <p:cTn id="20" dur="1000" fill="hold"/>
                                        <p:tgtEl>
                                          <p:spTgt spid="19"/>
                                        </p:tgtEl>
                                        <p:attrNameLst>
                                          <p:attrName>ppt_x</p:attrName>
                                        </p:attrNameLst>
                                      </p:cBhvr>
                                      <p:tavLst>
                                        <p:tav tm="0">
                                          <p:val>
                                            <p:strVal val="#ppt_x"/>
                                          </p:val>
                                        </p:tav>
                                        <p:tav tm="100000">
                                          <p:val>
                                            <p:strVal val="#ppt_x"/>
                                          </p:val>
                                        </p:tav>
                                      </p:tavLst>
                                    </p:anim>
                                    <p:anim calcmode="lin" valueType="num">
                                      <p:cBhvr>
                                        <p:cTn id="21"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角 11"/>
          <p:cNvSpPr/>
          <p:nvPr/>
        </p:nvSpPr>
        <p:spPr>
          <a:xfrm rot="2700000">
            <a:off x="-2916429" y="-847672"/>
            <a:ext cx="8168338" cy="7958976"/>
          </a:xfrm>
          <a:prstGeom prst="roundRect">
            <a:avLst/>
          </a:prstGeom>
          <a:solidFill>
            <a:schemeClr val="bg1">
              <a:lumMod val="9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a:solidFill>
                <a:schemeClr val="tx1"/>
              </a:solidFill>
              <a:latin typeface="思源黑体" panose="020B0500000000000000" pitchFamily="34" charset="-122"/>
              <a:ea typeface="思源黑体" panose="020B0500000000000000" pitchFamily="34" charset="-122"/>
              <a:cs typeface="+mn-ea"/>
              <a:sym typeface="思源黑体" panose="020B0500000000000000" pitchFamily="34" charset="-122"/>
            </a:endParaRPr>
          </a:p>
        </p:txBody>
      </p:sp>
      <p:sp>
        <p:nvSpPr>
          <p:cNvPr id="3" name="矩形: 圆角 10"/>
          <p:cNvSpPr/>
          <p:nvPr/>
        </p:nvSpPr>
        <p:spPr>
          <a:xfrm rot="2700000">
            <a:off x="-3088588" y="-550489"/>
            <a:ext cx="8168338" cy="7958976"/>
          </a:xfrm>
          <a:prstGeom prst="roundRect">
            <a:avLst/>
          </a:pr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dirty="0">
              <a:solidFill>
                <a:schemeClr val="tx1"/>
              </a:solidFill>
              <a:latin typeface="思源黑体" panose="020B0500000000000000" pitchFamily="34" charset="-122"/>
              <a:ea typeface="思源黑体" panose="020B0500000000000000" pitchFamily="34" charset="-122"/>
              <a:cs typeface="+mn-ea"/>
              <a:sym typeface="思源黑体" panose="020B0500000000000000" pitchFamily="34" charset="-122"/>
            </a:endParaRPr>
          </a:p>
        </p:txBody>
      </p:sp>
      <p:sp>
        <p:nvSpPr>
          <p:cNvPr id="4" name="矩形: 圆角 9"/>
          <p:cNvSpPr/>
          <p:nvPr/>
        </p:nvSpPr>
        <p:spPr>
          <a:xfrm rot="2700000">
            <a:off x="-3667365" y="-550489"/>
            <a:ext cx="8168338" cy="7958976"/>
          </a:xfrm>
          <a:prstGeom prst="roundRect">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a:solidFill>
                <a:schemeClr val="tx1"/>
              </a:solidFill>
              <a:latin typeface="思源黑体" panose="020B0500000000000000" pitchFamily="34" charset="-122"/>
              <a:ea typeface="思源黑体" panose="020B0500000000000000" pitchFamily="34" charset="-122"/>
              <a:cs typeface="+mn-ea"/>
              <a:sym typeface="思源黑体" panose="020B0500000000000000" pitchFamily="34" charset="-122"/>
            </a:endParaRPr>
          </a:p>
        </p:txBody>
      </p:sp>
      <p:sp>
        <p:nvSpPr>
          <p:cNvPr id="5" name="矩形: 圆角 8"/>
          <p:cNvSpPr/>
          <p:nvPr/>
        </p:nvSpPr>
        <p:spPr>
          <a:xfrm rot="2700000">
            <a:off x="-4246142" y="-550489"/>
            <a:ext cx="8168338" cy="7958976"/>
          </a:xfrm>
          <a:prstGeom prst="round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a:solidFill>
                <a:schemeClr val="tx1"/>
              </a:solidFill>
              <a:latin typeface="思源黑体" panose="020B0500000000000000" pitchFamily="34" charset="-122"/>
              <a:ea typeface="思源黑体" panose="020B0500000000000000" pitchFamily="34" charset="-122"/>
              <a:cs typeface="+mn-ea"/>
              <a:sym typeface="思源黑体" panose="020B0500000000000000" pitchFamily="34" charset="-122"/>
            </a:endParaRPr>
          </a:p>
        </p:txBody>
      </p:sp>
      <p:sp>
        <p:nvSpPr>
          <p:cNvPr id="6" name="矩形: 圆角 6"/>
          <p:cNvSpPr/>
          <p:nvPr/>
        </p:nvSpPr>
        <p:spPr>
          <a:xfrm rot="2700000">
            <a:off x="-4824920" y="-550488"/>
            <a:ext cx="8168338" cy="7958976"/>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a:solidFill>
                <a:schemeClr val="tx1"/>
              </a:solidFill>
              <a:latin typeface="思源黑体" panose="020B0500000000000000" pitchFamily="34" charset="-122"/>
              <a:ea typeface="思源黑体" panose="020B0500000000000000" pitchFamily="34" charset="-122"/>
              <a:cs typeface="+mn-ea"/>
              <a:sym typeface="思源黑体" panose="020B0500000000000000" pitchFamily="34" charset="-122"/>
            </a:endParaRPr>
          </a:p>
        </p:txBody>
      </p:sp>
      <p:grpSp>
        <p:nvGrpSpPr>
          <p:cNvPr id="7" name="组合 6"/>
          <p:cNvGrpSpPr/>
          <p:nvPr/>
        </p:nvGrpSpPr>
        <p:grpSpPr>
          <a:xfrm>
            <a:off x="1374758" y="2589902"/>
            <a:ext cx="2380877" cy="1678196"/>
            <a:chOff x="1637031" y="2589902"/>
            <a:chExt cx="2380877" cy="1678196"/>
          </a:xfrm>
        </p:grpSpPr>
        <p:sp>
          <p:nvSpPr>
            <p:cNvPr id="8" name="添加标题"/>
            <p:cNvSpPr/>
            <p:nvPr/>
          </p:nvSpPr>
          <p:spPr>
            <a:xfrm>
              <a:off x="1637031" y="2589902"/>
              <a:ext cx="2380877" cy="1323439"/>
            </a:xfrm>
            <a:prstGeom prst="rect">
              <a:avLst/>
            </a:prstGeom>
          </p:spPr>
          <p:txBody>
            <a:bodyPr wrap="square">
              <a:spAutoFit/>
            </a:bodyPr>
            <a:lstStyle/>
            <a:p>
              <a:pPr algn="ctr"/>
              <a:r>
                <a:rPr lang="zh-CN" altLang="en-US" sz="8000" b="1" dirty="0">
                  <a:solidFill>
                    <a:schemeClr val="bg1"/>
                  </a:solidFill>
                  <a:latin typeface="思源黑体" panose="020B0500000000000000" pitchFamily="34" charset="-122"/>
                  <a:ea typeface="思源黑体" panose="020B0500000000000000" pitchFamily="34" charset="-122"/>
                  <a:cs typeface="+mn-ea"/>
                  <a:sym typeface="思源黑体" panose="020B0500000000000000" pitchFamily="34" charset="-122"/>
                </a:rPr>
                <a:t>目录</a:t>
              </a:r>
              <a:endParaRPr lang="en-US" altLang="zh-CN" sz="8000" b="1" dirty="0">
                <a:solidFill>
                  <a:schemeClr val="bg1"/>
                </a:solidFill>
                <a:latin typeface="思源黑体" panose="020B0500000000000000" pitchFamily="34" charset="-122"/>
                <a:ea typeface="思源黑体" panose="020B0500000000000000" pitchFamily="34" charset="-122"/>
                <a:cs typeface="+mn-ea"/>
                <a:sym typeface="思源黑体" panose="020B0500000000000000" pitchFamily="34" charset="-122"/>
              </a:endParaRPr>
            </a:p>
          </p:txBody>
        </p:sp>
        <p:sp>
          <p:nvSpPr>
            <p:cNvPr id="9" name="矩形 8"/>
            <p:cNvSpPr/>
            <p:nvPr/>
          </p:nvSpPr>
          <p:spPr>
            <a:xfrm>
              <a:off x="1874346" y="3929544"/>
              <a:ext cx="1906246" cy="338554"/>
            </a:xfrm>
            <a:prstGeom prst="rect">
              <a:avLst/>
            </a:prstGeom>
          </p:spPr>
          <p:txBody>
            <a:bodyPr wrap="square">
              <a:spAutoFit/>
            </a:bodyPr>
            <a:lstStyle/>
            <a:p>
              <a:pPr algn="dist"/>
              <a:r>
                <a:rPr lang="en-US" altLang="zh-CN" sz="1600" dirty="0">
                  <a:solidFill>
                    <a:schemeClr val="bg1"/>
                  </a:solidFill>
                  <a:latin typeface="思源黑体" panose="020B0500000000000000" pitchFamily="34" charset="-122"/>
                  <a:ea typeface="思源黑体" panose="020B0500000000000000" pitchFamily="34" charset="-122"/>
                  <a:cs typeface="+mn-ea"/>
                  <a:sym typeface="思源黑体" panose="020B0500000000000000" pitchFamily="34" charset="-122"/>
                </a:rPr>
                <a:t>CONTENTS</a:t>
              </a:r>
              <a:endParaRPr lang="en-US" altLang="zh-CN" sz="4000" dirty="0">
                <a:solidFill>
                  <a:schemeClr val="bg1"/>
                </a:solidFill>
                <a:latin typeface="思源黑体" panose="020B0500000000000000" pitchFamily="34" charset="-122"/>
                <a:ea typeface="思源黑体" panose="020B0500000000000000" pitchFamily="34" charset="-122"/>
                <a:cs typeface="+mn-ea"/>
                <a:sym typeface="思源黑体" panose="020B0500000000000000" pitchFamily="34" charset="-122"/>
              </a:endParaRPr>
            </a:p>
          </p:txBody>
        </p:sp>
      </p:grpSp>
      <p:grpSp>
        <p:nvGrpSpPr>
          <p:cNvPr id="10" name="组合 9"/>
          <p:cNvGrpSpPr/>
          <p:nvPr/>
        </p:nvGrpSpPr>
        <p:grpSpPr>
          <a:xfrm>
            <a:off x="6688683" y="687624"/>
            <a:ext cx="4520866" cy="605862"/>
            <a:chOff x="1204686" y="2163479"/>
            <a:chExt cx="4522501" cy="606081"/>
          </a:xfrm>
        </p:grpSpPr>
        <p:sp>
          <p:nvSpPr>
            <p:cNvPr id="11" name="椭圆 10"/>
            <p:cNvSpPr/>
            <p:nvPr/>
          </p:nvSpPr>
          <p:spPr>
            <a:xfrm>
              <a:off x="1204686" y="2176235"/>
              <a:ext cx="580571" cy="580571"/>
            </a:xfrm>
            <a:prstGeom prst="ellipse">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chemeClr val="bg1"/>
                  </a:solidFill>
                  <a:latin typeface="思源黑体" panose="020B0500000000000000" pitchFamily="34" charset="-122"/>
                  <a:ea typeface="思源黑体" panose="020B0500000000000000" pitchFamily="34" charset="-122"/>
                  <a:cs typeface="+mn-ea"/>
                  <a:sym typeface="思源黑体" panose="020B0500000000000000" pitchFamily="34" charset="-122"/>
                </a:rPr>
                <a:t>1</a:t>
              </a:r>
              <a:endParaRPr lang="zh-CN" altLang="en-US" sz="2800" b="1" dirty="0">
                <a:solidFill>
                  <a:schemeClr val="bg1"/>
                </a:solidFill>
                <a:latin typeface="思源黑体" panose="020B0500000000000000" pitchFamily="34" charset="-122"/>
                <a:ea typeface="思源黑体" panose="020B0500000000000000" pitchFamily="34" charset="-122"/>
                <a:cs typeface="+mn-ea"/>
                <a:sym typeface="思源黑体" panose="020B0500000000000000" pitchFamily="34" charset="-122"/>
              </a:endParaRPr>
            </a:p>
          </p:txBody>
        </p:sp>
        <p:grpSp>
          <p:nvGrpSpPr>
            <p:cNvPr id="12" name="组合 11"/>
            <p:cNvGrpSpPr/>
            <p:nvPr/>
          </p:nvGrpSpPr>
          <p:grpSpPr>
            <a:xfrm>
              <a:off x="1960196" y="2163479"/>
              <a:ext cx="3766991" cy="606081"/>
              <a:chOff x="2032768" y="2528513"/>
              <a:chExt cx="3766991" cy="606081"/>
            </a:xfrm>
          </p:grpSpPr>
          <p:sp>
            <p:nvSpPr>
              <p:cNvPr id="13" name="文本框 12"/>
              <p:cNvSpPr txBox="1"/>
              <p:nvPr/>
            </p:nvSpPr>
            <p:spPr>
              <a:xfrm>
                <a:off x="2032768" y="2888373"/>
                <a:ext cx="3766991" cy="246221"/>
              </a:xfrm>
              <a:prstGeom prst="rect">
                <a:avLst/>
              </a:prstGeom>
              <a:noFill/>
            </p:spPr>
            <p:txBody>
              <a:bodyPr wrap="square" rtlCol="0">
                <a:spAutoFit/>
                <a:scene3d>
                  <a:camera prst="orthographicFront"/>
                  <a:lightRig rig="threePt" dir="t"/>
                </a:scene3d>
                <a:sp3d contourW="12700"/>
              </a:bodyPr>
              <a:lstStyle/>
              <a:p>
                <a:r>
                  <a:rPr lang="en-US" altLang="zh-CN" sz="1000" dirty="0">
                    <a:solidFill>
                      <a:schemeClr val="bg1">
                        <a:lumMod val="50000"/>
                      </a:schemeClr>
                    </a:solidFill>
                    <a:latin typeface="思源黑体" panose="020B0500000000000000" pitchFamily="34" charset="-122"/>
                    <a:ea typeface="思源黑体" panose="020B0500000000000000" pitchFamily="34" charset="-122"/>
                    <a:cs typeface="+mn-ea"/>
                    <a:sym typeface="思源黑体" panose="020B0500000000000000" pitchFamily="34" charset="-122"/>
                  </a:rPr>
                  <a:t>The user can demonstrate on a projector or computer</a:t>
                </a:r>
                <a:endParaRPr lang="en-US" altLang="zh-CN" sz="1000" dirty="0">
                  <a:solidFill>
                    <a:schemeClr val="bg1">
                      <a:lumMod val="50000"/>
                    </a:schemeClr>
                  </a:solidFill>
                  <a:latin typeface="思源黑体" panose="020B0500000000000000" pitchFamily="34" charset="-122"/>
                  <a:ea typeface="思源黑体" panose="020B0500000000000000" pitchFamily="34" charset="-122"/>
                  <a:cs typeface="+mn-ea"/>
                  <a:sym typeface="思源黑体" panose="020B0500000000000000" pitchFamily="34" charset="-122"/>
                </a:endParaRPr>
              </a:p>
            </p:txBody>
          </p:sp>
          <p:sp>
            <p:nvSpPr>
              <p:cNvPr id="14" name="文本框 13"/>
              <p:cNvSpPr txBox="1"/>
              <p:nvPr/>
            </p:nvSpPr>
            <p:spPr>
              <a:xfrm>
                <a:off x="2032768" y="2528513"/>
                <a:ext cx="1712579" cy="460541"/>
              </a:xfrm>
              <a:prstGeom prst="rect">
                <a:avLst/>
              </a:prstGeom>
              <a:noFill/>
            </p:spPr>
            <p:txBody>
              <a:bodyPr wrap="none" rtlCol="0">
                <a:spAutoFit/>
                <a:scene3d>
                  <a:camera prst="orthographicFront"/>
                  <a:lightRig rig="threePt" dir="t"/>
                </a:scene3d>
                <a:sp3d contourW="12700"/>
              </a:bodyPr>
              <a:lstStyle/>
              <a:p>
                <a:r>
                  <a:rPr lang="zh-CN" altLang="en-US" sz="2400" b="1" spc="600" dirty="0">
                    <a:solidFill>
                      <a:schemeClr val="accent1"/>
                    </a:solidFill>
                    <a:latin typeface="思源黑体" panose="020B0500000000000000" pitchFamily="34" charset="-122"/>
                    <a:ea typeface="思源黑体" panose="020B0500000000000000" pitchFamily="34" charset="-122"/>
                    <a:cs typeface="+mn-ea"/>
                    <a:sym typeface="思源黑体" panose="020B0500000000000000" pitchFamily="34" charset="-122"/>
                  </a:rPr>
                  <a:t>项目描述</a:t>
                </a:r>
                <a:endParaRPr lang="zh-CN" altLang="en-US" sz="2400" b="1" spc="600" dirty="0">
                  <a:solidFill>
                    <a:schemeClr val="accent1"/>
                  </a:solidFill>
                  <a:latin typeface="思源黑体" panose="020B0500000000000000" pitchFamily="34" charset="-122"/>
                  <a:ea typeface="思源黑体" panose="020B0500000000000000" pitchFamily="34" charset="-122"/>
                  <a:cs typeface="+mn-ea"/>
                  <a:sym typeface="思源黑体" panose="020B0500000000000000" pitchFamily="34" charset="-122"/>
                </a:endParaRPr>
              </a:p>
            </p:txBody>
          </p:sp>
        </p:grpSp>
      </p:grpSp>
      <p:grpSp>
        <p:nvGrpSpPr>
          <p:cNvPr id="15" name="组合 14"/>
          <p:cNvGrpSpPr/>
          <p:nvPr/>
        </p:nvGrpSpPr>
        <p:grpSpPr>
          <a:xfrm>
            <a:off x="6688685" y="1722997"/>
            <a:ext cx="4520866" cy="604840"/>
            <a:chOff x="1204686" y="3150828"/>
            <a:chExt cx="4522501" cy="605059"/>
          </a:xfrm>
        </p:grpSpPr>
        <p:sp>
          <p:nvSpPr>
            <p:cNvPr id="16" name="椭圆 15"/>
            <p:cNvSpPr/>
            <p:nvPr/>
          </p:nvSpPr>
          <p:spPr>
            <a:xfrm>
              <a:off x="1204686" y="3163584"/>
              <a:ext cx="580571" cy="580571"/>
            </a:xfrm>
            <a:prstGeom prst="ellipse">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chemeClr val="bg1"/>
                  </a:solidFill>
                  <a:latin typeface="思源黑体" panose="020B0500000000000000" pitchFamily="34" charset="-122"/>
                  <a:ea typeface="思源黑体" panose="020B0500000000000000" pitchFamily="34" charset="-122"/>
                  <a:cs typeface="+mn-ea"/>
                  <a:sym typeface="思源黑体" panose="020B0500000000000000" pitchFamily="34" charset="-122"/>
                </a:rPr>
                <a:t>2</a:t>
              </a:r>
              <a:endParaRPr lang="zh-CN" altLang="en-US" sz="2800" b="1" dirty="0">
                <a:solidFill>
                  <a:schemeClr val="bg1"/>
                </a:solidFill>
                <a:latin typeface="思源黑体" panose="020B0500000000000000" pitchFamily="34" charset="-122"/>
                <a:ea typeface="思源黑体" panose="020B0500000000000000" pitchFamily="34" charset="-122"/>
                <a:cs typeface="+mn-ea"/>
                <a:sym typeface="思源黑体" panose="020B0500000000000000" pitchFamily="34" charset="-122"/>
              </a:endParaRPr>
            </a:p>
          </p:txBody>
        </p:sp>
        <p:grpSp>
          <p:nvGrpSpPr>
            <p:cNvPr id="17" name="组合 16"/>
            <p:cNvGrpSpPr/>
            <p:nvPr/>
          </p:nvGrpSpPr>
          <p:grpSpPr>
            <a:xfrm>
              <a:off x="1960196" y="3150828"/>
              <a:ext cx="3766991" cy="605059"/>
              <a:chOff x="2032768" y="2528513"/>
              <a:chExt cx="3766991" cy="605059"/>
            </a:xfrm>
          </p:grpSpPr>
          <p:sp>
            <p:nvSpPr>
              <p:cNvPr id="18" name="文本框 17"/>
              <p:cNvSpPr txBox="1"/>
              <p:nvPr/>
            </p:nvSpPr>
            <p:spPr>
              <a:xfrm>
                <a:off x="2032768" y="2888373"/>
                <a:ext cx="3766991" cy="245199"/>
              </a:xfrm>
              <a:prstGeom prst="rect">
                <a:avLst/>
              </a:prstGeom>
              <a:noFill/>
            </p:spPr>
            <p:txBody>
              <a:bodyPr wrap="square" rtlCol="0">
                <a:spAutoFit/>
                <a:scene3d>
                  <a:camera prst="orthographicFront"/>
                  <a:lightRig rig="threePt" dir="t"/>
                </a:scene3d>
                <a:sp3d contourW="12700"/>
              </a:bodyPr>
              <a:lstStyle/>
              <a:p>
                <a:r>
                  <a:rPr lang="en-US" altLang="zh-CN" sz="1000" dirty="0">
                    <a:solidFill>
                      <a:schemeClr val="bg1">
                        <a:lumMod val="50000"/>
                      </a:schemeClr>
                    </a:solidFill>
                    <a:latin typeface="思源黑体" panose="020B0500000000000000" pitchFamily="34" charset="-122"/>
                    <a:ea typeface="思源黑体" panose="020B0500000000000000" pitchFamily="34" charset="-122"/>
                    <a:cs typeface="+mn-ea"/>
                    <a:sym typeface="思源黑体" panose="020B0500000000000000" pitchFamily="34" charset="-122"/>
                  </a:rPr>
                  <a:t>The user can demonstrate on a projector or computer</a:t>
                </a:r>
                <a:endParaRPr lang="en-US" altLang="zh-CN" sz="1000" dirty="0">
                  <a:solidFill>
                    <a:schemeClr val="bg1">
                      <a:lumMod val="50000"/>
                    </a:schemeClr>
                  </a:solidFill>
                  <a:latin typeface="思源黑体" panose="020B0500000000000000" pitchFamily="34" charset="-122"/>
                  <a:ea typeface="思源黑体" panose="020B0500000000000000" pitchFamily="34" charset="-122"/>
                  <a:cs typeface="+mn-ea"/>
                  <a:sym typeface="思源黑体" panose="020B0500000000000000" pitchFamily="34" charset="-122"/>
                </a:endParaRPr>
              </a:p>
            </p:txBody>
          </p:sp>
          <p:sp>
            <p:nvSpPr>
              <p:cNvPr id="19" name="文本框 18"/>
              <p:cNvSpPr txBox="1"/>
              <p:nvPr/>
            </p:nvSpPr>
            <p:spPr>
              <a:xfrm>
                <a:off x="2032768" y="2528513"/>
                <a:ext cx="309992" cy="460542"/>
              </a:xfrm>
              <a:prstGeom prst="rect">
                <a:avLst/>
              </a:prstGeom>
              <a:noFill/>
            </p:spPr>
            <p:txBody>
              <a:bodyPr wrap="none" rtlCol="0">
                <a:spAutoFit/>
                <a:scene3d>
                  <a:camera prst="orthographicFront"/>
                  <a:lightRig rig="threePt" dir="t"/>
                </a:scene3d>
                <a:sp3d contourW="12700"/>
              </a:bodyPr>
              <a:lstStyle/>
              <a:p>
                <a:endParaRPr lang="zh-CN" altLang="en-US" sz="2400" b="1" spc="600" dirty="0">
                  <a:solidFill>
                    <a:schemeClr val="accent1"/>
                  </a:solidFill>
                  <a:latin typeface="思源黑体" panose="020B0500000000000000" pitchFamily="34" charset="-122"/>
                  <a:ea typeface="思源黑体" panose="020B0500000000000000" pitchFamily="34" charset="-122"/>
                  <a:cs typeface="+mn-ea"/>
                  <a:sym typeface="思源黑体" panose="020B0500000000000000" pitchFamily="34" charset="-122"/>
                </a:endParaRPr>
              </a:p>
            </p:txBody>
          </p:sp>
        </p:grpSp>
      </p:grpSp>
      <p:grpSp>
        <p:nvGrpSpPr>
          <p:cNvPr id="20" name="组合 19"/>
          <p:cNvGrpSpPr/>
          <p:nvPr/>
        </p:nvGrpSpPr>
        <p:grpSpPr>
          <a:xfrm>
            <a:off x="6688683" y="1622355"/>
            <a:ext cx="4520866" cy="1741877"/>
            <a:chOff x="1204686" y="3001751"/>
            <a:chExt cx="4522501" cy="1742507"/>
          </a:xfrm>
        </p:grpSpPr>
        <p:sp>
          <p:nvSpPr>
            <p:cNvPr id="21" name="椭圆 20"/>
            <p:cNvSpPr/>
            <p:nvPr/>
          </p:nvSpPr>
          <p:spPr>
            <a:xfrm>
              <a:off x="1204686" y="4150933"/>
              <a:ext cx="580571" cy="580571"/>
            </a:xfrm>
            <a:prstGeom prst="ellipse">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chemeClr val="bg1"/>
                  </a:solidFill>
                  <a:latin typeface="思源黑体" panose="020B0500000000000000" pitchFamily="34" charset="-122"/>
                  <a:ea typeface="思源黑体" panose="020B0500000000000000" pitchFamily="34" charset="-122"/>
                  <a:cs typeface="+mn-ea"/>
                  <a:sym typeface="思源黑体" panose="020B0500000000000000" pitchFamily="34" charset="-122"/>
                </a:rPr>
                <a:t>3</a:t>
              </a:r>
              <a:endParaRPr lang="zh-CN" altLang="en-US" sz="2800" b="1" dirty="0">
                <a:solidFill>
                  <a:schemeClr val="bg1"/>
                </a:solidFill>
                <a:latin typeface="思源黑体" panose="020B0500000000000000" pitchFamily="34" charset="-122"/>
                <a:ea typeface="思源黑体" panose="020B0500000000000000" pitchFamily="34" charset="-122"/>
                <a:cs typeface="+mn-ea"/>
                <a:sym typeface="思源黑体" panose="020B0500000000000000" pitchFamily="34" charset="-122"/>
              </a:endParaRPr>
            </a:p>
          </p:txBody>
        </p:sp>
        <p:grpSp>
          <p:nvGrpSpPr>
            <p:cNvPr id="22" name="组合 21"/>
            <p:cNvGrpSpPr/>
            <p:nvPr/>
          </p:nvGrpSpPr>
          <p:grpSpPr>
            <a:xfrm>
              <a:off x="1960196" y="3001751"/>
              <a:ext cx="3766991" cy="1742507"/>
              <a:chOff x="2032768" y="1392087"/>
              <a:chExt cx="3766991" cy="1742507"/>
            </a:xfrm>
          </p:grpSpPr>
          <p:sp>
            <p:nvSpPr>
              <p:cNvPr id="23" name="文本框 22"/>
              <p:cNvSpPr txBox="1"/>
              <p:nvPr/>
            </p:nvSpPr>
            <p:spPr>
              <a:xfrm>
                <a:off x="2032768" y="2888373"/>
                <a:ext cx="3766991" cy="246221"/>
              </a:xfrm>
              <a:prstGeom prst="rect">
                <a:avLst/>
              </a:prstGeom>
              <a:noFill/>
            </p:spPr>
            <p:txBody>
              <a:bodyPr wrap="square" rtlCol="0">
                <a:spAutoFit/>
                <a:scene3d>
                  <a:camera prst="orthographicFront"/>
                  <a:lightRig rig="threePt" dir="t"/>
                </a:scene3d>
                <a:sp3d contourW="12700"/>
              </a:bodyPr>
              <a:lstStyle/>
              <a:p>
                <a:r>
                  <a:rPr lang="en-US" altLang="zh-CN" sz="1000" dirty="0">
                    <a:solidFill>
                      <a:schemeClr val="bg1">
                        <a:lumMod val="50000"/>
                      </a:schemeClr>
                    </a:solidFill>
                    <a:latin typeface="思源黑体" panose="020B0500000000000000" pitchFamily="34" charset="-122"/>
                    <a:ea typeface="思源黑体" panose="020B0500000000000000" pitchFamily="34" charset="-122"/>
                    <a:cs typeface="+mn-ea"/>
                    <a:sym typeface="思源黑体" panose="020B0500000000000000" pitchFamily="34" charset="-122"/>
                  </a:rPr>
                  <a:t>The user can demonstrate on a projector or computer</a:t>
                </a:r>
                <a:endParaRPr lang="en-US" altLang="zh-CN" sz="1000" dirty="0">
                  <a:solidFill>
                    <a:schemeClr val="bg1">
                      <a:lumMod val="50000"/>
                    </a:schemeClr>
                  </a:solidFill>
                  <a:latin typeface="思源黑体" panose="020B0500000000000000" pitchFamily="34" charset="-122"/>
                  <a:ea typeface="思源黑体" panose="020B0500000000000000" pitchFamily="34" charset="-122"/>
                  <a:cs typeface="+mn-ea"/>
                  <a:sym typeface="思源黑体" panose="020B0500000000000000" pitchFamily="34" charset="-122"/>
                </a:endParaRPr>
              </a:p>
            </p:txBody>
          </p:sp>
          <p:sp>
            <p:nvSpPr>
              <p:cNvPr id="24" name="文本框 23"/>
              <p:cNvSpPr txBox="1"/>
              <p:nvPr/>
            </p:nvSpPr>
            <p:spPr>
              <a:xfrm>
                <a:off x="2044202" y="1392087"/>
                <a:ext cx="1712579" cy="460541"/>
              </a:xfrm>
              <a:prstGeom prst="rect">
                <a:avLst/>
              </a:prstGeom>
              <a:noFill/>
            </p:spPr>
            <p:txBody>
              <a:bodyPr wrap="none" rtlCol="0">
                <a:spAutoFit/>
                <a:scene3d>
                  <a:camera prst="orthographicFront"/>
                  <a:lightRig rig="threePt" dir="t"/>
                </a:scene3d>
                <a:sp3d contourW="12700"/>
              </a:bodyPr>
              <a:lstStyle/>
              <a:p>
                <a:pPr algn="l"/>
                <a:r>
                  <a:rPr lang="zh-CN" altLang="en-US" sz="2400" b="1" spc="600" dirty="0">
                    <a:solidFill>
                      <a:schemeClr val="accent1"/>
                    </a:solidFill>
                    <a:latin typeface="思源黑体" panose="020B0500000000000000" pitchFamily="34" charset="-122"/>
                    <a:ea typeface="思源黑体" panose="020B0500000000000000" pitchFamily="34" charset="-122"/>
                    <a:cs typeface="+mn-ea"/>
                    <a:sym typeface="思源黑体" panose="020B0500000000000000" pitchFamily="34" charset="-122"/>
                  </a:rPr>
                  <a:t>项目设计</a:t>
                </a:r>
                <a:endParaRPr lang="zh-CN" altLang="en-US" sz="2400" b="1" spc="600" dirty="0">
                  <a:solidFill>
                    <a:schemeClr val="accent1"/>
                  </a:solidFill>
                  <a:latin typeface="思源黑体" panose="020B0500000000000000" pitchFamily="34" charset="-122"/>
                  <a:ea typeface="思源黑体" panose="020B0500000000000000" pitchFamily="34" charset="-122"/>
                  <a:cs typeface="+mn-ea"/>
                  <a:sym typeface="思源黑体" panose="020B0500000000000000" pitchFamily="34" charset="-122"/>
                </a:endParaRPr>
              </a:p>
            </p:txBody>
          </p:sp>
        </p:grpSp>
      </p:grpSp>
      <p:grpSp>
        <p:nvGrpSpPr>
          <p:cNvPr id="25" name="组合 24"/>
          <p:cNvGrpSpPr/>
          <p:nvPr/>
        </p:nvGrpSpPr>
        <p:grpSpPr>
          <a:xfrm>
            <a:off x="6698845" y="3628642"/>
            <a:ext cx="4520866" cy="1663089"/>
            <a:chOff x="1204686" y="4068504"/>
            <a:chExt cx="4522501" cy="1663690"/>
          </a:xfrm>
        </p:grpSpPr>
        <p:sp>
          <p:nvSpPr>
            <p:cNvPr id="26" name="椭圆 25"/>
            <p:cNvSpPr/>
            <p:nvPr/>
          </p:nvSpPr>
          <p:spPr>
            <a:xfrm>
              <a:off x="1204686" y="5151623"/>
              <a:ext cx="580571" cy="580571"/>
            </a:xfrm>
            <a:prstGeom prst="ellipse">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chemeClr val="bg1"/>
                  </a:solidFill>
                  <a:latin typeface="思源黑体" panose="020B0500000000000000" pitchFamily="34" charset="-122"/>
                  <a:ea typeface="思源黑体" panose="020B0500000000000000" pitchFamily="34" charset="-122"/>
                  <a:cs typeface="+mn-ea"/>
                  <a:sym typeface="思源黑体" panose="020B0500000000000000" pitchFamily="34" charset="-122"/>
                </a:rPr>
                <a:t>5</a:t>
              </a:r>
              <a:endParaRPr lang="en-US" altLang="zh-CN" sz="2800" b="1" dirty="0">
                <a:solidFill>
                  <a:schemeClr val="bg1"/>
                </a:solidFill>
                <a:latin typeface="思源黑体" panose="020B0500000000000000" pitchFamily="34" charset="-122"/>
                <a:ea typeface="思源黑体" panose="020B0500000000000000" pitchFamily="34" charset="-122"/>
                <a:cs typeface="+mn-ea"/>
                <a:sym typeface="思源黑体" panose="020B0500000000000000" pitchFamily="34" charset="-122"/>
              </a:endParaRPr>
            </a:p>
          </p:txBody>
        </p:sp>
        <p:grpSp>
          <p:nvGrpSpPr>
            <p:cNvPr id="27" name="组合 26"/>
            <p:cNvGrpSpPr/>
            <p:nvPr/>
          </p:nvGrpSpPr>
          <p:grpSpPr>
            <a:xfrm>
              <a:off x="1960196" y="4068504"/>
              <a:ext cx="3766991" cy="1663103"/>
              <a:chOff x="2032768" y="1471491"/>
              <a:chExt cx="3766991" cy="1663103"/>
            </a:xfrm>
          </p:grpSpPr>
          <p:sp>
            <p:nvSpPr>
              <p:cNvPr id="28" name="文本框 27"/>
              <p:cNvSpPr txBox="1"/>
              <p:nvPr/>
            </p:nvSpPr>
            <p:spPr>
              <a:xfrm>
                <a:off x="2032768" y="2888373"/>
                <a:ext cx="3766991" cy="246221"/>
              </a:xfrm>
              <a:prstGeom prst="rect">
                <a:avLst/>
              </a:prstGeom>
              <a:noFill/>
            </p:spPr>
            <p:txBody>
              <a:bodyPr wrap="square" rtlCol="0">
                <a:spAutoFit/>
                <a:scene3d>
                  <a:camera prst="orthographicFront"/>
                  <a:lightRig rig="threePt" dir="t"/>
                </a:scene3d>
                <a:sp3d contourW="12700"/>
              </a:bodyPr>
              <a:lstStyle/>
              <a:p>
                <a:r>
                  <a:rPr lang="en-US" altLang="zh-CN" sz="1000" dirty="0">
                    <a:solidFill>
                      <a:schemeClr val="bg1">
                        <a:lumMod val="50000"/>
                      </a:schemeClr>
                    </a:solidFill>
                    <a:latin typeface="思源黑体" panose="020B0500000000000000" pitchFamily="34" charset="-122"/>
                    <a:ea typeface="思源黑体" panose="020B0500000000000000" pitchFamily="34" charset="-122"/>
                    <a:cs typeface="+mn-ea"/>
                    <a:sym typeface="思源黑体" panose="020B0500000000000000" pitchFamily="34" charset="-122"/>
                  </a:rPr>
                  <a:t>The user can demonstrate on a projector or computer</a:t>
                </a:r>
                <a:endParaRPr lang="en-US" altLang="zh-CN" sz="1000" dirty="0">
                  <a:solidFill>
                    <a:schemeClr val="bg1">
                      <a:lumMod val="50000"/>
                    </a:schemeClr>
                  </a:solidFill>
                  <a:latin typeface="思源黑体" panose="020B0500000000000000" pitchFamily="34" charset="-122"/>
                  <a:ea typeface="思源黑体" panose="020B0500000000000000" pitchFamily="34" charset="-122"/>
                  <a:cs typeface="+mn-ea"/>
                  <a:sym typeface="思源黑体" panose="020B0500000000000000" pitchFamily="34" charset="-122"/>
                </a:endParaRPr>
              </a:p>
            </p:txBody>
          </p:sp>
          <p:sp>
            <p:nvSpPr>
              <p:cNvPr id="29" name="文本框 28"/>
              <p:cNvSpPr txBox="1"/>
              <p:nvPr/>
            </p:nvSpPr>
            <p:spPr>
              <a:xfrm>
                <a:off x="2034038" y="1471491"/>
                <a:ext cx="1712579" cy="460541"/>
              </a:xfrm>
              <a:prstGeom prst="rect">
                <a:avLst/>
              </a:prstGeom>
              <a:noFill/>
            </p:spPr>
            <p:txBody>
              <a:bodyPr wrap="none" rtlCol="0">
                <a:spAutoFit/>
                <a:scene3d>
                  <a:camera prst="orthographicFront"/>
                  <a:lightRig rig="threePt" dir="t"/>
                </a:scene3d>
                <a:sp3d contourW="12700"/>
              </a:bodyPr>
              <a:lstStyle/>
              <a:p>
                <a:r>
                  <a:rPr lang="zh-CN" altLang="en-US" sz="2400" b="1" spc="600" dirty="0">
                    <a:solidFill>
                      <a:schemeClr val="accent1"/>
                    </a:solidFill>
                    <a:latin typeface="思源黑体" panose="020B0500000000000000" pitchFamily="34" charset="-122"/>
                    <a:ea typeface="思源黑体" panose="020B0500000000000000" pitchFamily="34" charset="-122"/>
                    <a:cs typeface="+mn-ea"/>
                    <a:sym typeface="思源黑体" panose="020B0500000000000000" pitchFamily="34" charset="-122"/>
                  </a:rPr>
                  <a:t>项目分工</a:t>
                </a:r>
                <a:endParaRPr lang="zh-CN" altLang="en-US" sz="2400" b="1" spc="600" dirty="0">
                  <a:solidFill>
                    <a:schemeClr val="accent1"/>
                  </a:solidFill>
                  <a:latin typeface="思源黑体" panose="020B0500000000000000" pitchFamily="34" charset="-122"/>
                  <a:ea typeface="思源黑体" panose="020B0500000000000000" pitchFamily="34" charset="-122"/>
                  <a:cs typeface="+mn-ea"/>
                  <a:sym typeface="思源黑体" panose="020B0500000000000000" pitchFamily="34" charset="-122"/>
                </a:endParaRPr>
              </a:p>
            </p:txBody>
          </p:sp>
        </p:grpSp>
      </p:grpSp>
      <p:grpSp>
        <p:nvGrpSpPr>
          <p:cNvPr id="30" name="组合 29"/>
          <p:cNvGrpSpPr/>
          <p:nvPr/>
        </p:nvGrpSpPr>
        <p:grpSpPr>
          <a:xfrm>
            <a:off x="6698845" y="2657727"/>
            <a:ext cx="4520866" cy="1677107"/>
            <a:chOff x="1204686" y="4053892"/>
            <a:chExt cx="4522501" cy="1677715"/>
          </a:xfrm>
        </p:grpSpPr>
        <p:sp>
          <p:nvSpPr>
            <p:cNvPr id="31" name="椭圆 30"/>
            <p:cNvSpPr/>
            <p:nvPr/>
          </p:nvSpPr>
          <p:spPr>
            <a:xfrm>
              <a:off x="1204686" y="5138283"/>
              <a:ext cx="580571" cy="580571"/>
            </a:xfrm>
            <a:prstGeom prst="ellipse">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chemeClr val="bg1"/>
                  </a:solidFill>
                  <a:latin typeface="思源黑体" panose="020B0500000000000000" pitchFamily="34" charset="-122"/>
                  <a:ea typeface="思源黑体" panose="020B0500000000000000" pitchFamily="34" charset="-122"/>
                  <a:cs typeface="+mn-ea"/>
                  <a:sym typeface="思源黑体" panose="020B0500000000000000" pitchFamily="34" charset="-122"/>
                </a:rPr>
                <a:t>4</a:t>
              </a:r>
              <a:endParaRPr lang="zh-CN" altLang="en-US" sz="2800" b="1" dirty="0">
                <a:solidFill>
                  <a:schemeClr val="bg1"/>
                </a:solidFill>
                <a:latin typeface="思源黑体" panose="020B0500000000000000" pitchFamily="34" charset="-122"/>
                <a:ea typeface="思源黑体" panose="020B0500000000000000" pitchFamily="34" charset="-122"/>
                <a:cs typeface="+mn-ea"/>
                <a:sym typeface="思源黑体" panose="020B0500000000000000" pitchFamily="34" charset="-122"/>
              </a:endParaRPr>
            </a:p>
          </p:txBody>
        </p:sp>
        <p:grpSp>
          <p:nvGrpSpPr>
            <p:cNvPr id="32" name="组合 31"/>
            <p:cNvGrpSpPr/>
            <p:nvPr/>
          </p:nvGrpSpPr>
          <p:grpSpPr>
            <a:xfrm>
              <a:off x="1960196" y="4053892"/>
              <a:ext cx="3766991" cy="1677715"/>
              <a:chOff x="2032768" y="1456879"/>
              <a:chExt cx="3766991" cy="1677715"/>
            </a:xfrm>
          </p:grpSpPr>
          <p:sp>
            <p:nvSpPr>
              <p:cNvPr id="33" name="文本框 32"/>
              <p:cNvSpPr txBox="1"/>
              <p:nvPr/>
            </p:nvSpPr>
            <p:spPr>
              <a:xfrm>
                <a:off x="2032768" y="2888373"/>
                <a:ext cx="3766991" cy="246221"/>
              </a:xfrm>
              <a:prstGeom prst="rect">
                <a:avLst/>
              </a:prstGeom>
              <a:noFill/>
            </p:spPr>
            <p:txBody>
              <a:bodyPr wrap="square" rtlCol="0">
                <a:spAutoFit/>
                <a:scene3d>
                  <a:camera prst="orthographicFront"/>
                  <a:lightRig rig="threePt" dir="t"/>
                </a:scene3d>
                <a:sp3d contourW="12700"/>
              </a:bodyPr>
              <a:lstStyle/>
              <a:p>
                <a:r>
                  <a:rPr lang="en-US" altLang="zh-CN" sz="1000" dirty="0">
                    <a:solidFill>
                      <a:schemeClr val="bg1">
                        <a:lumMod val="50000"/>
                      </a:schemeClr>
                    </a:solidFill>
                    <a:latin typeface="思源黑体" panose="020B0500000000000000" pitchFamily="34" charset="-122"/>
                    <a:ea typeface="思源黑体" panose="020B0500000000000000" pitchFamily="34" charset="-122"/>
                    <a:cs typeface="+mn-ea"/>
                    <a:sym typeface="思源黑体" panose="020B0500000000000000" pitchFamily="34" charset="-122"/>
                  </a:rPr>
                  <a:t>The user can demonstrate on a projector or computer</a:t>
                </a:r>
                <a:endParaRPr lang="en-US" altLang="zh-CN" sz="1000" dirty="0">
                  <a:solidFill>
                    <a:schemeClr val="bg1">
                      <a:lumMod val="50000"/>
                    </a:schemeClr>
                  </a:solidFill>
                  <a:latin typeface="思源黑体" panose="020B0500000000000000" pitchFamily="34" charset="-122"/>
                  <a:ea typeface="思源黑体" panose="020B0500000000000000" pitchFamily="34" charset="-122"/>
                  <a:cs typeface="+mn-ea"/>
                  <a:sym typeface="思源黑体" panose="020B0500000000000000" pitchFamily="34" charset="-122"/>
                </a:endParaRPr>
              </a:p>
            </p:txBody>
          </p:sp>
          <p:sp>
            <p:nvSpPr>
              <p:cNvPr id="34" name="文本框 33"/>
              <p:cNvSpPr txBox="1"/>
              <p:nvPr/>
            </p:nvSpPr>
            <p:spPr>
              <a:xfrm>
                <a:off x="2034038" y="1456879"/>
                <a:ext cx="1712579" cy="460541"/>
              </a:xfrm>
              <a:prstGeom prst="rect">
                <a:avLst/>
              </a:prstGeom>
              <a:noFill/>
            </p:spPr>
            <p:txBody>
              <a:bodyPr wrap="none" rtlCol="0">
                <a:spAutoFit/>
                <a:scene3d>
                  <a:camera prst="orthographicFront"/>
                  <a:lightRig rig="threePt" dir="t"/>
                </a:scene3d>
                <a:sp3d contourW="12700"/>
              </a:bodyPr>
              <a:lstStyle/>
              <a:p>
                <a:r>
                  <a:rPr lang="zh-CN" altLang="en-US" sz="2400" b="1" spc="600" dirty="0">
                    <a:solidFill>
                      <a:schemeClr val="accent1"/>
                    </a:solidFill>
                    <a:latin typeface="思源黑体" panose="020B0500000000000000" pitchFamily="34" charset="-122"/>
                    <a:ea typeface="思源黑体" panose="020B0500000000000000" pitchFamily="34" charset="-122"/>
                    <a:cs typeface="+mn-ea"/>
                    <a:sym typeface="思源黑体" panose="020B0500000000000000" pitchFamily="34" charset="-122"/>
                  </a:rPr>
                  <a:t>项目实现</a:t>
                </a:r>
                <a:endParaRPr lang="zh-CN" altLang="en-US" sz="2400" b="1" spc="600" dirty="0">
                  <a:solidFill>
                    <a:schemeClr val="accent1"/>
                  </a:solidFill>
                  <a:latin typeface="思源黑体" panose="020B0500000000000000" pitchFamily="34" charset="-122"/>
                  <a:ea typeface="思源黑体" panose="020B0500000000000000" pitchFamily="34" charset="-122"/>
                  <a:cs typeface="+mn-ea"/>
                  <a:sym typeface="思源黑体" panose="020B0500000000000000" pitchFamily="34" charset="-122"/>
                </a:endParaRPr>
              </a:p>
            </p:txBody>
          </p:sp>
        </p:grpSp>
      </p:grpSp>
      <p:sp>
        <p:nvSpPr>
          <p:cNvPr id="39" name="文本框 38"/>
          <p:cNvSpPr txBox="1"/>
          <p:nvPr/>
        </p:nvSpPr>
        <p:spPr>
          <a:xfrm>
            <a:off x="7444105" y="4584700"/>
            <a:ext cx="1711960" cy="460375"/>
          </a:xfrm>
          <a:prstGeom prst="rect">
            <a:avLst/>
          </a:prstGeom>
          <a:noFill/>
        </p:spPr>
        <p:txBody>
          <a:bodyPr wrap="none" rtlCol="0">
            <a:spAutoFit/>
            <a:scene3d>
              <a:camera prst="orthographicFront"/>
              <a:lightRig rig="threePt" dir="t"/>
            </a:scene3d>
            <a:sp3d contourW="12700"/>
          </a:bodyPr>
          <a:lstStyle/>
          <a:p>
            <a:r>
              <a:rPr lang="zh-CN" altLang="en-US" sz="2400" b="1" spc="600" dirty="0">
                <a:solidFill>
                  <a:schemeClr val="accent1"/>
                </a:solidFill>
                <a:latin typeface="思源黑体" panose="020B0500000000000000" pitchFamily="34" charset="-122"/>
                <a:ea typeface="思源黑体" panose="020B0500000000000000" pitchFamily="34" charset="-122"/>
                <a:cs typeface="+mn-ea"/>
                <a:sym typeface="思源黑体" panose="020B0500000000000000" pitchFamily="34" charset="-122"/>
              </a:rPr>
              <a:t>项目总结</a:t>
            </a:r>
            <a:endParaRPr lang="zh-CN" altLang="en-US" sz="2400" b="1" spc="600" dirty="0">
              <a:solidFill>
                <a:schemeClr val="accent1"/>
              </a:solidFill>
              <a:latin typeface="思源黑体" panose="020B0500000000000000" pitchFamily="34" charset="-122"/>
              <a:ea typeface="思源黑体" panose="020B0500000000000000" pitchFamily="34" charset="-122"/>
              <a:cs typeface="+mn-ea"/>
              <a:sym typeface="思源黑体" panose="020B0500000000000000"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0-#ppt_w/2"/>
                                          </p:val>
                                        </p:tav>
                                        <p:tav tm="100000">
                                          <p:val>
                                            <p:strVal val="#ppt_x"/>
                                          </p:val>
                                        </p:tav>
                                      </p:tavLst>
                                    </p:anim>
                                    <p:anim calcmode="lin" valueType="num">
                                      <p:cBhvr additive="base">
                                        <p:cTn id="13" dur="500" fill="hold"/>
                                        <p:tgtEl>
                                          <p:spTgt spid="4"/>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grpId="0" nodeType="after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additive="base">
                                        <p:cTn id="17" dur="500" fill="hold"/>
                                        <p:tgtEl>
                                          <p:spTgt spid="3"/>
                                        </p:tgtEl>
                                        <p:attrNameLst>
                                          <p:attrName>ppt_x</p:attrName>
                                        </p:attrNameLst>
                                      </p:cBhvr>
                                      <p:tavLst>
                                        <p:tav tm="0">
                                          <p:val>
                                            <p:strVal val="0-#ppt_w/2"/>
                                          </p:val>
                                        </p:tav>
                                        <p:tav tm="100000">
                                          <p:val>
                                            <p:strVal val="#ppt_x"/>
                                          </p:val>
                                        </p:tav>
                                      </p:tavLst>
                                    </p:anim>
                                    <p:anim calcmode="lin" valueType="num">
                                      <p:cBhvr additive="base">
                                        <p:cTn id="18" dur="500" fill="hold"/>
                                        <p:tgtEl>
                                          <p:spTgt spid="3"/>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5"/>
                                        </p:tgtEl>
                                        <p:attrNameLst>
                                          <p:attrName>style.visibility</p:attrName>
                                        </p:attrNameLst>
                                      </p:cBhvr>
                                      <p:to>
                                        <p:strVal val="visible"/>
                                      </p:to>
                                    </p:set>
                                    <p:anim calcmode="lin" valueType="num">
                                      <p:cBhvr additive="base">
                                        <p:cTn id="22" dur="500" fill="hold"/>
                                        <p:tgtEl>
                                          <p:spTgt spid="5"/>
                                        </p:tgtEl>
                                        <p:attrNameLst>
                                          <p:attrName>ppt_x</p:attrName>
                                        </p:attrNameLst>
                                      </p:cBhvr>
                                      <p:tavLst>
                                        <p:tav tm="0">
                                          <p:val>
                                            <p:strVal val="0-#ppt_w/2"/>
                                          </p:val>
                                        </p:tav>
                                        <p:tav tm="100000">
                                          <p:val>
                                            <p:strVal val="#ppt_x"/>
                                          </p:val>
                                        </p:tav>
                                      </p:tavLst>
                                    </p:anim>
                                    <p:anim calcmode="lin" valueType="num">
                                      <p:cBhvr additive="base">
                                        <p:cTn id="23" dur="500" fill="hold"/>
                                        <p:tgtEl>
                                          <p:spTgt spid="5"/>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2" presetClass="entr" presetSubtype="8" fill="hold" grpId="0" nodeType="afterEffect">
                                  <p:stCondLst>
                                    <p:cond delay="0"/>
                                  </p:stCondLst>
                                  <p:childTnLst>
                                    <p:set>
                                      <p:cBhvr>
                                        <p:cTn id="26" dur="1" fill="hold">
                                          <p:stCondLst>
                                            <p:cond delay="0"/>
                                          </p:stCondLst>
                                        </p:cTn>
                                        <p:tgtEl>
                                          <p:spTgt spid="6"/>
                                        </p:tgtEl>
                                        <p:attrNameLst>
                                          <p:attrName>style.visibility</p:attrName>
                                        </p:attrNameLst>
                                      </p:cBhvr>
                                      <p:to>
                                        <p:strVal val="visible"/>
                                      </p:to>
                                    </p:set>
                                    <p:anim calcmode="lin" valueType="num">
                                      <p:cBhvr additive="base">
                                        <p:cTn id="27" dur="500" fill="hold"/>
                                        <p:tgtEl>
                                          <p:spTgt spid="6"/>
                                        </p:tgtEl>
                                        <p:attrNameLst>
                                          <p:attrName>ppt_x</p:attrName>
                                        </p:attrNameLst>
                                      </p:cBhvr>
                                      <p:tavLst>
                                        <p:tav tm="0">
                                          <p:val>
                                            <p:strVal val="0-#ppt_w/2"/>
                                          </p:val>
                                        </p:tav>
                                        <p:tav tm="100000">
                                          <p:val>
                                            <p:strVal val="#ppt_x"/>
                                          </p:val>
                                        </p:tav>
                                      </p:tavLst>
                                    </p:anim>
                                    <p:anim calcmode="lin" valueType="num">
                                      <p:cBhvr additive="base">
                                        <p:cTn id="28" dur="500" fill="hold"/>
                                        <p:tgtEl>
                                          <p:spTgt spid="6"/>
                                        </p:tgtEl>
                                        <p:attrNameLst>
                                          <p:attrName>ppt_y</p:attrName>
                                        </p:attrNameLst>
                                      </p:cBhvr>
                                      <p:tavLst>
                                        <p:tav tm="0">
                                          <p:val>
                                            <p:strVal val="#ppt_y"/>
                                          </p:val>
                                        </p:tav>
                                        <p:tav tm="100000">
                                          <p:val>
                                            <p:strVal val="#ppt_y"/>
                                          </p:val>
                                        </p:tav>
                                      </p:tavLst>
                                    </p:anim>
                                  </p:childTnLst>
                                </p:cTn>
                              </p:par>
                            </p:childTnLst>
                          </p:cTn>
                        </p:par>
                        <p:par>
                          <p:cTn id="29" fill="hold">
                            <p:stCondLst>
                              <p:cond delay="2500"/>
                            </p:stCondLst>
                            <p:childTnLst>
                              <p:par>
                                <p:cTn id="30" presetID="16" presetClass="entr" presetSubtype="21" fill="hold" nodeType="after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barn(inVertical)">
                                      <p:cBhvr>
                                        <p:cTn id="32" dur="500"/>
                                        <p:tgtEl>
                                          <p:spTgt spid="7"/>
                                        </p:tgtEl>
                                      </p:cBhvr>
                                    </p:animEffect>
                                  </p:childTnLst>
                                </p:cTn>
                              </p:par>
                            </p:childTnLst>
                          </p:cTn>
                        </p:par>
                        <p:par>
                          <p:cTn id="33" fill="hold">
                            <p:stCondLst>
                              <p:cond delay="3000"/>
                            </p:stCondLst>
                            <p:childTnLst>
                              <p:par>
                                <p:cTn id="34" presetID="22" presetClass="entr" presetSubtype="8" fill="hold" nodeType="after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wipe(left)">
                                      <p:cBhvr>
                                        <p:cTn id="36" dur="500"/>
                                        <p:tgtEl>
                                          <p:spTgt spid="10"/>
                                        </p:tgtEl>
                                      </p:cBhvr>
                                    </p:animEffect>
                                  </p:childTnLst>
                                </p:cTn>
                              </p:par>
                            </p:childTnLst>
                          </p:cTn>
                        </p:par>
                        <p:par>
                          <p:cTn id="37" fill="hold">
                            <p:stCondLst>
                              <p:cond delay="3500"/>
                            </p:stCondLst>
                            <p:childTnLst>
                              <p:par>
                                <p:cTn id="38" presetID="22" presetClass="entr" presetSubtype="8" fill="hold" nodeType="after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wipe(left)">
                                      <p:cBhvr>
                                        <p:cTn id="40" dur="500"/>
                                        <p:tgtEl>
                                          <p:spTgt spid="15"/>
                                        </p:tgtEl>
                                      </p:cBhvr>
                                    </p:animEffect>
                                  </p:childTnLst>
                                </p:cTn>
                              </p:par>
                            </p:childTnLst>
                          </p:cTn>
                        </p:par>
                        <p:par>
                          <p:cTn id="41" fill="hold">
                            <p:stCondLst>
                              <p:cond delay="4000"/>
                            </p:stCondLst>
                            <p:childTnLst>
                              <p:par>
                                <p:cTn id="42" presetID="22" presetClass="entr" presetSubtype="8" fill="hold" nodeType="afterEffect">
                                  <p:stCondLst>
                                    <p:cond delay="0"/>
                                  </p:stCondLst>
                                  <p:childTnLst>
                                    <p:set>
                                      <p:cBhvr>
                                        <p:cTn id="43" dur="1" fill="hold">
                                          <p:stCondLst>
                                            <p:cond delay="0"/>
                                          </p:stCondLst>
                                        </p:cTn>
                                        <p:tgtEl>
                                          <p:spTgt spid="20"/>
                                        </p:tgtEl>
                                        <p:attrNameLst>
                                          <p:attrName>style.visibility</p:attrName>
                                        </p:attrNameLst>
                                      </p:cBhvr>
                                      <p:to>
                                        <p:strVal val="visible"/>
                                      </p:to>
                                    </p:set>
                                    <p:animEffect transition="in" filter="wipe(left)">
                                      <p:cBhvr>
                                        <p:cTn id="44" dur="500"/>
                                        <p:tgtEl>
                                          <p:spTgt spid="20"/>
                                        </p:tgtEl>
                                      </p:cBhvr>
                                    </p:animEffect>
                                  </p:childTnLst>
                                </p:cTn>
                              </p:par>
                            </p:childTnLst>
                          </p:cTn>
                        </p:par>
                        <p:par>
                          <p:cTn id="45" fill="hold">
                            <p:stCondLst>
                              <p:cond delay="4500"/>
                            </p:stCondLst>
                            <p:childTnLst>
                              <p:par>
                                <p:cTn id="46" presetID="22" presetClass="entr" presetSubtype="8" fill="hold" nodeType="afterEffect">
                                  <p:stCondLst>
                                    <p:cond delay="0"/>
                                  </p:stCondLst>
                                  <p:childTnLst>
                                    <p:set>
                                      <p:cBhvr>
                                        <p:cTn id="47" dur="1" fill="hold">
                                          <p:stCondLst>
                                            <p:cond delay="0"/>
                                          </p:stCondLst>
                                        </p:cTn>
                                        <p:tgtEl>
                                          <p:spTgt spid="30"/>
                                        </p:tgtEl>
                                        <p:attrNameLst>
                                          <p:attrName>style.visibility</p:attrName>
                                        </p:attrNameLst>
                                      </p:cBhvr>
                                      <p:to>
                                        <p:strVal val="visible"/>
                                      </p:to>
                                    </p:set>
                                    <p:animEffect transition="in" filter="wipe(left)">
                                      <p:cBhvr>
                                        <p:cTn id="48" dur="500"/>
                                        <p:tgtEl>
                                          <p:spTgt spid="30"/>
                                        </p:tgtEl>
                                      </p:cBhvr>
                                    </p:animEffect>
                                  </p:childTnLst>
                                </p:cTn>
                              </p:par>
                            </p:childTnLst>
                          </p:cTn>
                        </p:par>
                        <p:par>
                          <p:cTn id="49" fill="hold">
                            <p:stCondLst>
                              <p:cond delay="5000"/>
                            </p:stCondLst>
                            <p:childTnLst>
                              <p:par>
                                <p:cTn id="50" presetID="22" presetClass="entr" presetSubtype="8" fill="hold" nodeType="afterEffect">
                                  <p:stCondLst>
                                    <p:cond delay="0"/>
                                  </p:stCondLst>
                                  <p:childTnLst>
                                    <p:set>
                                      <p:cBhvr>
                                        <p:cTn id="51" dur="1" fill="hold">
                                          <p:stCondLst>
                                            <p:cond delay="0"/>
                                          </p:stCondLst>
                                        </p:cTn>
                                        <p:tgtEl>
                                          <p:spTgt spid="25"/>
                                        </p:tgtEl>
                                        <p:attrNameLst>
                                          <p:attrName>style.visibility</p:attrName>
                                        </p:attrNameLst>
                                      </p:cBhvr>
                                      <p:to>
                                        <p:strVal val="visible"/>
                                      </p:to>
                                    </p:set>
                                    <p:animEffect transition="in" filter="wipe(left)">
                                      <p:cBhvr>
                                        <p:cTn id="52" dur="500"/>
                                        <p:tgtEl>
                                          <p:spTgt spid="25"/>
                                        </p:tgtEl>
                                      </p:cBhvr>
                                    </p:animEffect>
                                  </p:childTnLst>
                                </p:cTn>
                              </p:par>
                            </p:childTnLst>
                          </p:cTn>
                        </p:par>
                        <p:par>
                          <p:cTn id="53" fill="hold">
                            <p:stCondLst>
                              <p:cond delay="5500"/>
                            </p:stCondLst>
                            <p:childTnLst>
                              <p:par>
                                <p:cTn id="54" presetID="1" presetClass="entr" presetSubtype="0" fill="hold" grpId="0" nodeType="afterEffect">
                                  <p:stCondLst>
                                    <p:cond delay="0"/>
                                  </p:stCondLst>
                                  <p:childTnLst>
                                    <p:set>
                                      <p:cBhvr>
                                        <p:cTn id="55"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3" grpId="0" animBg="1"/>
      <p:bldP spid="4" grpId="0" animBg="1"/>
      <p:bldP spid="5" grpId="0" animBg="1"/>
      <p:bldP spid="6" grpId="0" animBg="1"/>
      <p:bldP spid="39"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8"/>
          <p:cNvGrpSpPr/>
          <p:nvPr/>
        </p:nvGrpSpPr>
        <p:grpSpPr>
          <a:xfrm>
            <a:off x="71120" y="1"/>
            <a:ext cx="12280900" cy="6831964"/>
            <a:chOff x="0" y="506835"/>
            <a:chExt cx="12192000" cy="6351165"/>
          </a:xfrm>
        </p:grpSpPr>
        <p:sp>
          <p:nvSpPr>
            <p:cNvPr id="27" name="矩形: 圆角 6"/>
            <p:cNvSpPr/>
            <p:nvPr/>
          </p:nvSpPr>
          <p:spPr>
            <a:xfrm rot="2700000">
              <a:off x="52615" y="551740"/>
              <a:ext cx="238178" cy="23207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a:solidFill>
                  <a:schemeClr val="tx1"/>
                </a:solidFill>
                <a:latin typeface="思源黑体" panose="020B0500000000000000" pitchFamily="34" charset="-122"/>
                <a:ea typeface="思源黑体" panose="020B0500000000000000" pitchFamily="34" charset="-122"/>
                <a:cs typeface="+mn-ea"/>
                <a:sym typeface="思源黑体" panose="020B0500000000000000" pitchFamily="34" charset="-122"/>
              </a:endParaRPr>
            </a:p>
          </p:txBody>
        </p:sp>
        <p:sp>
          <p:nvSpPr>
            <p:cNvPr id="28" name="Rectangle 10"/>
            <p:cNvSpPr/>
            <p:nvPr/>
          </p:nvSpPr>
          <p:spPr>
            <a:xfrm>
              <a:off x="343998" y="506835"/>
              <a:ext cx="2031325" cy="342381"/>
            </a:xfrm>
            <a:prstGeom prst="rect">
              <a:avLst/>
            </a:prstGeom>
          </p:spPr>
          <p:txBody>
            <a:bodyPr wrap="square">
              <a:spAutoFit/>
            </a:bodyPr>
            <a:lstStyle/>
            <a:p>
              <a:r>
                <a:rPr lang="zh-CN" altLang="en-US" spc="600" dirty="0">
                  <a:solidFill>
                    <a:schemeClr val="tx1">
                      <a:lumMod val="75000"/>
                      <a:lumOff val="25000"/>
                    </a:schemeClr>
                  </a:solidFill>
                  <a:latin typeface="思源黑体" panose="020B0500000000000000" pitchFamily="34" charset="-122"/>
                  <a:ea typeface="思源黑体" panose="020B0500000000000000" pitchFamily="34" charset="-122"/>
                  <a:sym typeface="思源黑体" panose="020B0500000000000000" pitchFamily="34" charset="-122"/>
                </a:rPr>
                <a:t>项目登录</a:t>
              </a:r>
              <a:endParaRPr lang="zh-CN" altLang="en-US" spc="600" dirty="0">
                <a:solidFill>
                  <a:schemeClr val="tx1">
                    <a:lumMod val="75000"/>
                    <a:lumOff val="25000"/>
                  </a:schemeClr>
                </a:solidFill>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29" name="Rectangle 6"/>
            <p:cNvSpPr/>
            <p:nvPr/>
          </p:nvSpPr>
          <p:spPr>
            <a:xfrm>
              <a:off x="0" y="6525480"/>
              <a:ext cx="12192000" cy="332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latin typeface="思源黑体" panose="020B0500000000000000" pitchFamily="34" charset="-122"/>
                <a:ea typeface="思源黑体" panose="020B0500000000000000" pitchFamily="34" charset="-122"/>
                <a:sym typeface="思源黑体" panose="020B0500000000000000" pitchFamily="34" charset="-122"/>
              </a:endParaRPr>
            </a:p>
          </p:txBody>
        </p:sp>
      </p:grpSp>
      <p:sp>
        <p:nvSpPr>
          <p:cNvPr id="56" name="Oval 72"/>
          <p:cNvSpPr/>
          <p:nvPr/>
        </p:nvSpPr>
        <p:spPr>
          <a:xfrm>
            <a:off x="5254043" y="1437555"/>
            <a:ext cx="999231" cy="997482"/>
          </a:xfrm>
          <a:prstGeom prst="ellipse">
            <a:avLst/>
          </a:prstGeom>
          <a:solidFill>
            <a:schemeClr val="accent1"/>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pic>
        <p:nvPicPr>
          <p:cNvPr id="57" name="Picture 7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555675" y="1728323"/>
            <a:ext cx="395966" cy="416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 name="图片 1"/>
          <p:cNvPicPr>
            <a:picLocks noChangeAspect="1"/>
          </p:cNvPicPr>
          <p:nvPr/>
        </p:nvPicPr>
        <p:blipFill>
          <a:blip r:embed="rId2"/>
          <a:stretch>
            <a:fillRect/>
          </a:stretch>
        </p:blipFill>
        <p:spPr>
          <a:xfrm>
            <a:off x="1369060" y="759460"/>
            <a:ext cx="3409950" cy="4921250"/>
          </a:xfrm>
          <a:prstGeom prst="rect">
            <a:avLst/>
          </a:prstGeom>
        </p:spPr>
      </p:pic>
      <p:pic>
        <p:nvPicPr>
          <p:cNvPr id="3" name="图片 2"/>
          <p:cNvPicPr>
            <a:picLocks noChangeAspect="1"/>
          </p:cNvPicPr>
          <p:nvPr/>
        </p:nvPicPr>
        <p:blipFill>
          <a:blip r:embed="rId3"/>
          <a:stretch>
            <a:fillRect/>
          </a:stretch>
        </p:blipFill>
        <p:spPr>
          <a:xfrm>
            <a:off x="5555615" y="461010"/>
            <a:ext cx="5657850" cy="5359400"/>
          </a:xfrm>
          <a:prstGeom prst="rect">
            <a:avLst/>
          </a:prstGeom>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8"/>
          <p:cNvGrpSpPr/>
          <p:nvPr/>
        </p:nvGrpSpPr>
        <p:grpSpPr>
          <a:xfrm>
            <a:off x="71120" y="1"/>
            <a:ext cx="12280900" cy="6831964"/>
            <a:chOff x="0" y="506835"/>
            <a:chExt cx="12192000" cy="6351165"/>
          </a:xfrm>
        </p:grpSpPr>
        <p:sp>
          <p:nvSpPr>
            <p:cNvPr id="27" name="矩形: 圆角 6"/>
            <p:cNvSpPr/>
            <p:nvPr/>
          </p:nvSpPr>
          <p:spPr>
            <a:xfrm rot="2700000">
              <a:off x="52615" y="551740"/>
              <a:ext cx="238178" cy="23207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a:solidFill>
                  <a:schemeClr val="tx1"/>
                </a:solidFill>
                <a:latin typeface="思源黑体" panose="020B0500000000000000" pitchFamily="34" charset="-122"/>
                <a:ea typeface="思源黑体" panose="020B0500000000000000" pitchFamily="34" charset="-122"/>
                <a:cs typeface="+mn-ea"/>
                <a:sym typeface="思源黑体" panose="020B0500000000000000" pitchFamily="34" charset="-122"/>
              </a:endParaRPr>
            </a:p>
          </p:txBody>
        </p:sp>
        <p:sp>
          <p:nvSpPr>
            <p:cNvPr id="28" name="Rectangle 10"/>
            <p:cNvSpPr/>
            <p:nvPr/>
          </p:nvSpPr>
          <p:spPr>
            <a:xfrm>
              <a:off x="343998" y="506835"/>
              <a:ext cx="2031325" cy="343340"/>
            </a:xfrm>
            <a:prstGeom prst="rect">
              <a:avLst/>
            </a:prstGeom>
          </p:spPr>
          <p:txBody>
            <a:bodyPr wrap="square">
              <a:spAutoFit/>
            </a:bodyPr>
            <a:lstStyle/>
            <a:p>
              <a:r>
                <a:rPr lang="zh-CN" altLang="en-US" spc="600" dirty="0">
                  <a:solidFill>
                    <a:schemeClr val="tx1">
                      <a:lumMod val="75000"/>
                      <a:lumOff val="25000"/>
                    </a:schemeClr>
                  </a:solidFill>
                  <a:latin typeface="思源黑体" panose="020B0500000000000000" pitchFamily="34" charset="-122"/>
                  <a:ea typeface="思源黑体" panose="020B0500000000000000" pitchFamily="34" charset="-122"/>
                  <a:sym typeface="思源黑体" panose="020B0500000000000000" pitchFamily="34" charset="-122"/>
                </a:rPr>
                <a:t>项目注册</a:t>
              </a:r>
              <a:endParaRPr lang="zh-CN" altLang="en-US" spc="600" dirty="0">
                <a:solidFill>
                  <a:schemeClr val="tx1">
                    <a:lumMod val="75000"/>
                    <a:lumOff val="25000"/>
                  </a:schemeClr>
                </a:solidFill>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29" name="Rectangle 6"/>
            <p:cNvSpPr/>
            <p:nvPr/>
          </p:nvSpPr>
          <p:spPr>
            <a:xfrm>
              <a:off x="0" y="6525480"/>
              <a:ext cx="12192000" cy="332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latin typeface="思源黑体" panose="020B0500000000000000" pitchFamily="34" charset="-122"/>
                <a:ea typeface="思源黑体" panose="020B0500000000000000" pitchFamily="34" charset="-122"/>
                <a:sym typeface="思源黑体" panose="020B0500000000000000" pitchFamily="34" charset="-122"/>
              </a:endParaRPr>
            </a:p>
          </p:txBody>
        </p:sp>
      </p:grpSp>
      <p:pic>
        <p:nvPicPr>
          <p:cNvPr id="4" name="图片 3"/>
          <p:cNvPicPr>
            <a:picLocks noChangeAspect="1"/>
          </p:cNvPicPr>
          <p:nvPr>
            <p:custDataLst>
              <p:tags r:id="rId1"/>
            </p:custDataLst>
          </p:nvPr>
        </p:nvPicPr>
        <p:blipFill>
          <a:blip r:embed="rId2"/>
          <a:stretch>
            <a:fillRect/>
          </a:stretch>
        </p:blipFill>
        <p:spPr>
          <a:xfrm>
            <a:off x="1496695" y="878205"/>
            <a:ext cx="3155950" cy="4908550"/>
          </a:xfrm>
          <a:prstGeom prst="rect">
            <a:avLst/>
          </a:prstGeom>
        </p:spPr>
      </p:pic>
      <p:pic>
        <p:nvPicPr>
          <p:cNvPr id="5" name="图片 4"/>
          <p:cNvPicPr>
            <a:picLocks noChangeAspect="1"/>
          </p:cNvPicPr>
          <p:nvPr/>
        </p:nvPicPr>
        <p:blipFill>
          <a:blip r:embed="rId3"/>
          <a:stretch>
            <a:fillRect/>
          </a:stretch>
        </p:blipFill>
        <p:spPr>
          <a:xfrm>
            <a:off x="5406390" y="398780"/>
            <a:ext cx="5734050" cy="586740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8"/>
          <p:cNvGrpSpPr/>
          <p:nvPr/>
        </p:nvGrpSpPr>
        <p:grpSpPr>
          <a:xfrm>
            <a:off x="71120" y="1"/>
            <a:ext cx="12280900" cy="6831964"/>
            <a:chOff x="0" y="506835"/>
            <a:chExt cx="12192000" cy="6351165"/>
          </a:xfrm>
        </p:grpSpPr>
        <p:sp>
          <p:nvSpPr>
            <p:cNvPr id="27" name="矩形: 圆角 6"/>
            <p:cNvSpPr/>
            <p:nvPr/>
          </p:nvSpPr>
          <p:spPr>
            <a:xfrm rot="2700000">
              <a:off x="52615" y="551740"/>
              <a:ext cx="238178" cy="23207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a:solidFill>
                  <a:schemeClr val="tx1"/>
                </a:solidFill>
                <a:latin typeface="思源黑体" panose="020B0500000000000000" pitchFamily="34" charset="-122"/>
                <a:ea typeface="思源黑体" panose="020B0500000000000000" pitchFamily="34" charset="-122"/>
                <a:cs typeface="+mn-ea"/>
                <a:sym typeface="思源黑体" panose="020B0500000000000000" pitchFamily="34" charset="-122"/>
              </a:endParaRPr>
            </a:p>
          </p:txBody>
        </p:sp>
        <p:sp>
          <p:nvSpPr>
            <p:cNvPr id="28" name="Rectangle 10"/>
            <p:cNvSpPr/>
            <p:nvPr/>
          </p:nvSpPr>
          <p:spPr>
            <a:xfrm>
              <a:off x="343998" y="506835"/>
              <a:ext cx="2031325" cy="343340"/>
            </a:xfrm>
            <a:prstGeom prst="rect">
              <a:avLst/>
            </a:prstGeom>
          </p:spPr>
          <p:txBody>
            <a:bodyPr wrap="square">
              <a:spAutoFit/>
            </a:bodyPr>
            <a:lstStyle/>
            <a:p>
              <a:r>
                <a:rPr lang="zh-CN" altLang="en-US" spc="600" dirty="0">
                  <a:solidFill>
                    <a:schemeClr val="tx1">
                      <a:lumMod val="75000"/>
                      <a:lumOff val="25000"/>
                    </a:schemeClr>
                  </a:solidFill>
                  <a:latin typeface="思源黑体" panose="020B0500000000000000" pitchFamily="34" charset="-122"/>
                  <a:ea typeface="思源黑体" panose="020B0500000000000000" pitchFamily="34" charset="-122"/>
                  <a:sym typeface="思源黑体" panose="020B0500000000000000" pitchFamily="34" charset="-122"/>
                </a:rPr>
                <a:t>分类界面呈现</a:t>
              </a:r>
              <a:endParaRPr lang="zh-CN" altLang="en-US" spc="600" dirty="0">
                <a:solidFill>
                  <a:schemeClr val="tx1">
                    <a:lumMod val="75000"/>
                    <a:lumOff val="25000"/>
                  </a:schemeClr>
                </a:solidFill>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29" name="Rectangle 6"/>
            <p:cNvSpPr/>
            <p:nvPr/>
          </p:nvSpPr>
          <p:spPr>
            <a:xfrm>
              <a:off x="0" y="6525480"/>
              <a:ext cx="12192000" cy="332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latin typeface="思源黑体" panose="020B0500000000000000" pitchFamily="34" charset="-122"/>
                <a:ea typeface="思源黑体" panose="020B0500000000000000" pitchFamily="34" charset="-122"/>
                <a:sym typeface="思源黑体" panose="020B0500000000000000" pitchFamily="34" charset="-122"/>
              </a:endParaRPr>
            </a:p>
          </p:txBody>
        </p:sp>
      </p:grpSp>
      <p:pic>
        <p:nvPicPr>
          <p:cNvPr id="2" name="图片 1" descr="Cache_5e474aedc7afe73b."/>
          <p:cNvPicPr>
            <a:picLocks noChangeAspect="1"/>
          </p:cNvPicPr>
          <p:nvPr/>
        </p:nvPicPr>
        <p:blipFill>
          <a:blip r:embed="rId1"/>
          <a:stretch>
            <a:fillRect/>
          </a:stretch>
        </p:blipFill>
        <p:spPr>
          <a:xfrm>
            <a:off x="1054100" y="515620"/>
            <a:ext cx="3216275" cy="5571490"/>
          </a:xfrm>
          <a:prstGeom prst="rect">
            <a:avLst/>
          </a:prstGeom>
        </p:spPr>
      </p:pic>
      <p:pic>
        <p:nvPicPr>
          <p:cNvPr id="3" name="图片 2" descr="Cache_-ce034d519a128d1."/>
          <p:cNvPicPr>
            <a:picLocks noChangeAspect="1"/>
          </p:cNvPicPr>
          <p:nvPr/>
        </p:nvPicPr>
        <p:blipFill>
          <a:blip r:embed="rId2"/>
          <a:stretch>
            <a:fillRect/>
          </a:stretch>
        </p:blipFill>
        <p:spPr>
          <a:xfrm>
            <a:off x="5425440" y="64770"/>
            <a:ext cx="6348730" cy="6473825"/>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8"/>
          <p:cNvGrpSpPr/>
          <p:nvPr/>
        </p:nvGrpSpPr>
        <p:grpSpPr>
          <a:xfrm>
            <a:off x="71120" y="1"/>
            <a:ext cx="12280900" cy="6831964"/>
            <a:chOff x="0" y="506835"/>
            <a:chExt cx="12192000" cy="6351165"/>
          </a:xfrm>
        </p:grpSpPr>
        <p:sp>
          <p:nvSpPr>
            <p:cNvPr id="27" name="矩形: 圆角 6"/>
            <p:cNvSpPr/>
            <p:nvPr/>
          </p:nvSpPr>
          <p:spPr>
            <a:xfrm rot="2700000">
              <a:off x="52615" y="551740"/>
              <a:ext cx="238178" cy="23207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a:solidFill>
                  <a:schemeClr val="tx1"/>
                </a:solidFill>
                <a:latin typeface="思源黑体" panose="020B0500000000000000" pitchFamily="34" charset="-122"/>
                <a:ea typeface="思源黑体" panose="020B0500000000000000" pitchFamily="34" charset="-122"/>
                <a:cs typeface="+mn-ea"/>
                <a:sym typeface="思源黑体" panose="020B0500000000000000" pitchFamily="34" charset="-122"/>
              </a:endParaRPr>
            </a:p>
          </p:txBody>
        </p:sp>
        <p:sp>
          <p:nvSpPr>
            <p:cNvPr id="28" name="Rectangle 10"/>
            <p:cNvSpPr/>
            <p:nvPr/>
          </p:nvSpPr>
          <p:spPr>
            <a:xfrm>
              <a:off x="343998" y="506835"/>
              <a:ext cx="2661765" cy="343340"/>
            </a:xfrm>
            <a:prstGeom prst="rect">
              <a:avLst/>
            </a:prstGeom>
          </p:spPr>
          <p:txBody>
            <a:bodyPr wrap="square">
              <a:spAutoFit/>
            </a:bodyPr>
            <a:lstStyle/>
            <a:p>
              <a:r>
                <a:rPr lang="zh-CN" altLang="en-US" spc="600" dirty="0">
                  <a:solidFill>
                    <a:schemeClr val="tx1">
                      <a:lumMod val="75000"/>
                      <a:lumOff val="25000"/>
                    </a:schemeClr>
                  </a:solidFill>
                  <a:latin typeface="思源黑体" panose="020B0500000000000000" pitchFamily="34" charset="-122"/>
                  <a:ea typeface="思源黑体" panose="020B0500000000000000" pitchFamily="34" charset="-122"/>
                  <a:sym typeface="思源黑体" panose="020B0500000000000000" pitchFamily="34" charset="-122"/>
                </a:rPr>
                <a:t>购物车添加商品</a:t>
              </a:r>
              <a:endParaRPr lang="zh-CN" altLang="en-US" spc="600" dirty="0">
                <a:solidFill>
                  <a:schemeClr val="tx1">
                    <a:lumMod val="75000"/>
                    <a:lumOff val="25000"/>
                  </a:schemeClr>
                </a:solidFill>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29" name="Rectangle 6"/>
            <p:cNvSpPr/>
            <p:nvPr/>
          </p:nvSpPr>
          <p:spPr>
            <a:xfrm>
              <a:off x="0" y="6525480"/>
              <a:ext cx="12192000" cy="332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latin typeface="思源黑体" panose="020B0500000000000000" pitchFamily="34" charset="-122"/>
                <a:ea typeface="思源黑体" panose="020B0500000000000000" pitchFamily="34" charset="-122"/>
                <a:sym typeface="思源黑体" panose="020B0500000000000000" pitchFamily="34" charset="-122"/>
              </a:endParaRPr>
            </a:p>
          </p:txBody>
        </p:sp>
      </p:grpSp>
      <p:pic>
        <p:nvPicPr>
          <p:cNvPr id="4" name="图片 3" descr="Cache_7c70fed052cb617d."/>
          <p:cNvPicPr>
            <a:picLocks noChangeAspect="1"/>
          </p:cNvPicPr>
          <p:nvPr/>
        </p:nvPicPr>
        <p:blipFill>
          <a:blip r:embed="rId1"/>
          <a:stretch>
            <a:fillRect/>
          </a:stretch>
        </p:blipFill>
        <p:spPr>
          <a:xfrm>
            <a:off x="1222375" y="481965"/>
            <a:ext cx="3391535" cy="5715635"/>
          </a:xfrm>
          <a:prstGeom prst="rect">
            <a:avLst/>
          </a:prstGeom>
        </p:spPr>
      </p:pic>
      <p:pic>
        <p:nvPicPr>
          <p:cNvPr id="5" name="图片 4" descr="Cache_-621b93f9e41c1f0."/>
          <p:cNvPicPr>
            <a:picLocks noChangeAspect="1"/>
          </p:cNvPicPr>
          <p:nvPr/>
        </p:nvPicPr>
        <p:blipFill>
          <a:blip r:embed="rId2"/>
          <a:stretch>
            <a:fillRect/>
          </a:stretch>
        </p:blipFill>
        <p:spPr>
          <a:xfrm>
            <a:off x="5638165" y="276860"/>
            <a:ext cx="6006465" cy="619760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ctrTitle" idx="14"/>
            <p:custDataLst>
              <p:tags r:id="rId1"/>
            </p:custDataLst>
          </p:nvPr>
        </p:nvSpPr>
        <p:spPr>
          <a:xfrm>
            <a:off x="3212149" y="2103120"/>
            <a:ext cx="5767705" cy="835660"/>
          </a:xfrm>
        </p:spPr>
        <p:txBody>
          <a:bodyPr/>
          <a:lstStyle/>
          <a:p>
            <a:r>
              <a:rPr lang="en-US" altLang="zh-CN"/>
              <a:t>4.</a:t>
            </a:r>
            <a:r>
              <a:rPr lang="zh-CN" altLang="en-US"/>
              <a:t>项目分工</a:t>
            </a:r>
            <a:endParaRPr lang="zh-CN" altLang="en-US"/>
          </a:p>
        </p:txBody>
      </p:sp>
    </p:spTree>
    <p:custDataLst>
      <p:tags r:id="rId2"/>
    </p:custData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椭圆 5"/>
          <p:cNvSpPr/>
          <p:nvPr>
            <p:custDataLst>
              <p:tags r:id="rId1"/>
            </p:custDataLst>
          </p:nvPr>
        </p:nvSpPr>
        <p:spPr>
          <a:xfrm>
            <a:off x="517525" y="2681288"/>
            <a:ext cx="752475" cy="752475"/>
          </a:xfrm>
          <a:prstGeom prst="ellipse">
            <a:avLst/>
          </a:prstGeom>
          <a:solidFill>
            <a:srgbClr val="5B9BD5">
              <a:lumMod val="40000"/>
              <a:lumOff val="60000"/>
              <a:alpha val="64000"/>
            </a:srgbClr>
          </a:solidFill>
          <a:ln>
            <a:noFill/>
          </a:ln>
        </p:spPr>
        <p:style>
          <a:lnRef idx="2">
            <a:srgbClr val="5B9BD5">
              <a:shade val="50000"/>
            </a:srgbClr>
          </a:lnRef>
          <a:fillRef idx="1">
            <a:srgbClr val="5B9BD5"/>
          </a:fillRef>
          <a:effectRef idx="0">
            <a:srgbClr val="5B9BD5"/>
          </a:effectRef>
          <a:fontRef idx="minor">
            <a:sysClr val="window" lastClr="FFFFFF"/>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prstClr val="white"/>
              </a:solidFill>
              <a:effectLst/>
              <a:uLnTx/>
              <a:uFillTx/>
              <a:latin typeface="Arial" panose="020B0604020202020204"/>
              <a:ea typeface="微软雅黑" panose="020B0503020204020204" charset="-122"/>
              <a:cs typeface="+mn-ea"/>
            </a:endParaRPr>
          </a:p>
        </p:txBody>
      </p:sp>
      <p:sp>
        <p:nvSpPr>
          <p:cNvPr id="13" name="任意多边形: 形状 12"/>
          <p:cNvSpPr/>
          <p:nvPr>
            <p:custDataLst>
              <p:tags r:id="rId2"/>
            </p:custDataLst>
          </p:nvPr>
        </p:nvSpPr>
        <p:spPr>
          <a:xfrm>
            <a:off x="0" y="0"/>
            <a:ext cx="3670300" cy="2330450"/>
          </a:xfrm>
          <a:custGeom>
            <a:avLst/>
            <a:gdLst>
              <a:gd name="connsiteX0" fmla="*/ 0 w 3670300"/>
              <a:gd name="connsiteY0" fmla="*/ 0 h 2330450"/>
              <a:gd name="connsiteX1" fmla="*/ 3627352 w 3670300"/>
              <a:gd name="connsiteY1" fmla="*/ 0 h 2330450"/>
              <a:gd name="connsiteX2" fmla="*/ 3631162 w 3670300"/>
              <a:gd name="connsiteY2" fmla="*/ 14822 h 2330450"/>
              <a:gd name="connsiteX3" fmla="*/ 3670300 w 3670300"/>
              <a:gd name="connsiteY3" fmla="*/ 403225 h 2330450"/>
              <a:gd name="connsiteX4" fmla="*/ 1743868 w 3670300"/>
              <a:gd name="connsiteY4" fmla="*/ 2330450 h 2330450"/>
              <a:gd name="connsiteX5" fmla="*/ 49946 w 3670300"/>
              <a:gd name="connsiteY5" fmla="*/ 1321855 h 2330450"/>
              <a:gd name="connsiteX6" fmla="*/ 0 w 3670300"/>
              <a:gd name="connsiteY6" fmla="*/ 1218131 h 2330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70300" h="2330450">
                <a:moveTo>
                  <a:pt x="0" y="0"/>
                </a:moveTo>
                <a:lnTo>
                  <a:pt x="3627352" y="0"/>
                </a:lnTo>
                <a:lnTo>
                  <a:pt x="3631162" y="14822"/>
                </a:lnTo>
                <a:cubicBezTo>
                  <a:pt x="3656824" y="140280"/>
                  <a:pt x="3670300" y="270178"/>
                  <a:pt x="3670300" y="403225"/>
                </a:cubicBezTo>
                <a:cubicBezTo>
                  <a:pt x="3670300" y="1467602"/>
                  <a:pt x="2807807" y="2330450"/>
                  <a:pt x="1743868" y="2330450"/>
                </a:cubicBezTo>
                <a:cubicBezTo>
                  <a:pt x="1012410" y="2330450"/>
                  <a:pt x="376167" y="1922620"/>
                  <a:pt x="49946" y="1321855"/>
                </a:cubicBezTo>
                <a:lnTo>
                  <a:pt x="0" y="1218131"/>
                </a:lnTo>
                <a:close/>
              </a:path>
            </a:pathLst>
          </a:custGeom>
          <a:solidFill>
            <a:srgbClr val="5B9BD5">
              <a:lumMod val="40000"/>
              <a:lumOff val="60000"/>
              <a:alpha val="53000"/>
            </a:srgbClr>
          </a:solidFill>
          <a:ln>
            <a:noFill/>
          </a:ln>
        </p:spPr>
        <p:style>
          <a:lnRef idx="2">
            <a:srgbClr val="5B9BD5">
              <a:shade val="50000"/>
            </a:srgbClr>
          </a:lnRef>
          <a:fillRef idx="1">
            <a:srgbClr val="5B9BD5"/>
          </a:fillRef>
          <a:effectRef idx="0">
            <a:srgbClr val="5B9BD5"/>
          </a:effectRef>
          <a:fontRef idx="minor">
            <a:sysClr val="window" lastClr="FFFFFF"/>
          </a:fontRef>
        </p:style>
        <p:txBody>
          <a:bodyPr wrap="square" anchor="ctr">
            <a:noAutofit/>
          </a:body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prstClr val="white"/>
              </a:solidFill>
              <a:effectLst/>
              <a:uLnTx/>
              <a:uFillTx/>
              <a:latin typeface="Arial" panose="020B0604020202020204"/>
              <a:ea typeface="微软雅黑" panose="020B0503020204020204" charset="-122"/>
              <a:cs typeface="+mn-ea"/>
            </a:endParaRPr>
          </a:p>
        </p:txBody>
      </p:sp>
      <p:sp>
        <p:nvSpPr>
          <p:cNvPr id="17" name="任意多边形: 形状 16"/>
          <p:cNvSpPr/>
          <p:nvPr>
            <p:custDataLst>
              <p:tags r:id="rId3"/>
            </p:custDataLst>
          </p:nvPr>
        </p:nvSpPr>
        <p:spPr>
          <a:xfrm>
            <a:off x="9663112" y="4708525"/>
            <a:ext cx="2528888" cy="2149475"/>
          </a:xfrm>
          <a:custGeom>
            <a:avLst/>
            <a:gdLst>
              <a:gd name="connsiteX0" fmla="*/ 1926431 w 2528887"/>
              <a:gd name="connsiteY0" fmla="*/ 0 h 2149475"/>
              <a:gd name="connsiteX1" fmla="*/ 2499293 w 2528887"/>
              <a:gd name="connsiteY1" fmla="*/ 86645 h 2149475"/>
              <a:gd name="connsiteX2" fmla="*/ 2528887 w 2528887"/>
              <a:gd name="connsiteY2" fmla="*/ 97481 h 2149475"/>
              <a:gd name="connsiteX3" fmla="*/ 2528887 w 2528887"/>
              <a:gd name="connsiteY3" fmla="*/ 2149475 h 2149475"/>
              <a:gd name="connsiteX4" fmla="*/ 13791 w 2528887"/>
              <a:gd name="connsiteY4" fmla="*/ 2149475 h 2149475"/>
              <a:gd name="connsiteX5" fmla="*/ 9946 w 2528887"/>
              <a:gd name="connsiteY5" fmla="*/ 2124273 h 2149475"/>
              <a:gd name="connsiteX6" fmla="*/ 0 w 2528887"/>
              <a:gd name="connsiteY6" fmla="*/ 1927225 h 2149475"/>
              <a:gd name="connsiteX7" fmla="*/ 1926431 w 2528887"/>
              <a:gd name="connsiteY7" fmla="*/ 0 h 214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28887" h="2149475">
                <a:moveTo>
                  <a:pt x="1926431" y="0"/>
                </a:moveTo>
                <a:cubicBezTo>
                  <a:pt x="2125919" y="0"/>
                  <a:pt x="2318326" y="30335"/>
                  <a:pt x="2499293" y="86645"/>
                </a:cubicBezTo>
                <a:lnTo>
                  <a:pt x="2528887" y="97481"/>
                </a:lnTo>
                <a:lnTo>
                  <a:pt x="2528887" y="2149475"/>
                </a:lnTo>
                <a:lnTo>
                  <a:pt x="13791" y="2149475"/>
                </a:lnTo>
                <a:lnTo>
                  <a:pt x="9946" y="2124273"/>
                </a:lnTo>
                <a:cubicBezTo>
                  <a:pt x="3369" y="2059485"/>
                  <a:pt x="0" y="1993749"/>
                  <a:pt x="0" y="1927225"/>
                </a:cubicBezTo>
                <a:cubicBezTo>
                  <a:pt x="0" y="862848"/>
                  <a:pt x="862493" y="0"/>
                  <a:pt x="1926431" y="0"/>
                </a:cubicBezTo>
                <a:close/>
              </a:path>
            </a:pathLst>
          </a:custGeom>
          <a:solidFill>
            <a:srgbClr val="5B9BD5">
              <a:lumMod val="40000"/>
              <a:lumOff val="60000"/>
              <a:alpha val="53000"/>
            </a:srgbClr>
          </a:solidFill>
          <a:ln>
            <a:noFill/>
          </a:ln>
        </p:spPr>
        <p:style>
          <a:lnRef idx="2">
            <a:srgbClr val="5B9BD5">
              <a:shade val="50000"/>
            </a:srgbClr>
          </a:lnRef>
          <a:fillRef idx="1">
            <a:srgbClr val="5B9BD5"/>
          </a:fillRef>
          <a:effectRef idx="0">
            <a:srgbClr val="5B9BD5"/>
          </a:effectRef>
          <a:fontRef idx="minor">
            <a:sysClr val="window" lastClr="FFFFFF"/>
          </a:fontRef>
        </p:style>
        <p:txBody>
          <a:bodyPr wrap="square" anchor="ctr">
            <a:noAutofit/>
          </a:body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prstClr val="white"/>
              </a:solidFill>
              <a:effectLst/>
              <a:uLnTx/>
              <a:uFillTx/>
              <a:latin typeface="Arial" panose="020B0604020202020204"/>
              <a:ea typeface="微软雅黑" panose="020B0503020204020204" charset="-122"/>
              <a:cs typeface="+mn-ea"/>
            </a:endParaRPr>
          </a:p>
        </p:txBody>
      </p:sp>
      <p:sp>
        <p:nvSpPr>
          <p:cNvPr id="8" name="椭圆 7"/>
          <p:cNvSpPr/>
          <p:nvPr>
            <p:custDataLst>
              <p:tags r:id="rId4"/>
            </p:custDataLst>
          </p:nvPr>
        </p:nvSpPr>
        <p:spPr>
          <a:xfrm>
            <a:off x="11387138" y="3700463"/>
            <a:ext cx="528638" cy="528638"/>
          </a:xfrm>
          <a:prstGeom prst="ellipse">
            <a:avLst/>
          </a:prstGeom>
          <a:solidFill>
            <a:srgbClr val="5B9BD5">
              <a:lumMod val="40000"/>
              <a:lumOff val="60000"/>
              <a:alpha val="64000"/>
            </a:srgbClr>
          </a:solidFill>
          <a:ln>
            <a:noFill/>
          </a:ln>
        </p:spPr>
        <p:style>
          <a:lnRef idx="2">
            <a:srgbClr val="5B9BD5">
              <a:shade val="50000"/>
            </a:srgbClr>
          </a:lnRef>
          <a:fillRef idx="1">
            <a:srgbClr val="5B9BD5"/>
          </a:fillRef>
          <a:effectRef idx="0">
            <a:srgbClr val="5B9BD5"/>
          </a:effectRef>
          <a:fontRef idx="minor">
            <a:sysClr val="window" lastClr="FFFFFF"/>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prstClr val="white"/>
              </a:solidFill>
              <a:effectLst/>
              <a:uLnTx/>
              <a:uFillTx/>
              <a:latin typeface="Arial" panose="020B0604020202020204"/>
              <a:ea typeface="微软雅黑" panose="020B0503020204020204" charset="-122"/>
              <a:cs typeface="+mn-ea"/>
            </a:endParaRPr>
          </a:p>
        </p:txBody>
      </p:sp>
      <p:grpSp>
        <p:nvGrpSpPr>
          <p:cNvPr id="29" name="组合 28"/>
          <p:cNvGrpSpPr/>
          <p:nvPr/>
        </p:nvGrpSpPr>
        <p:grpSpPr>
          <a:xfrm>
            <a:off x="3618266" y="3027182"/>
            <a:ext cx="2585071" cy="1448033"/>
            <a:chOff x="2825618" y="2282768"/>
            <a:chExt cx="1938803" cy="1086025"/>
          </a:xfrm>
        </p:grpSpPr>
        <p:cxnSp>
          <p:nvCxnSpPr>
            <p:cNvPr id="3" name="直接连接符 2"/>
            <p:cNvCxnSpPr/>
            <p:nvPr/>
          </p:nvCxnSpPr>
          <p:spPr>
            <a:xfrm flipH="1" flipV="1">
              <a:off x="2825618" y="2282768"/>
              <a:ext cx="6800" cy="1086025"/>
            </a:xfrm>
            <a:prstGeom prst="line">
              <a:avLst/>
            </a:prstGeom>
            <a:ln w="12700">
              <a:solidFill>
                <a:schemeClr val="bg1">
                  <a:lumMod val="65000"/>
                </a:schemeClr>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7" name="文本框 23"/>
            <p:cNvSpPr txBox="1"/>
            <p:nvPr/>
          </p:nvSpPr>
          <p:spPr>
            <a:xfrm>
              <a:off x="2864963" y="2609082"/>
              <a:ext cx="1899458" cy="304699"/>
            </a:xfrm>
            <a:prstGeom prst="rect">
              <a:avLst/>
            </a:prstGeom>
          </p:spPr>
          <p:txBody>
            <a:bodyPr wrap="square" lIns="0" tIns="0" rIns="0" bIns="0">
              <a:normAutofit fontScale="97500"/>
            </a:bodyPr>
            <a:lstStyle/>
            <a:p>
              <a:pPr algn="l">
                <a:lnSpc>
                  <a:spcPct val="100000"/>
                </a:lnSpc>
              </a:pPr>
              <a:r>
                <a:rPr lang="zh-CN" altLang="en-US" sz="1465" dirty="0">
                  <a:solidFill>
                    <a:schemeClr val="bg1">
                      <a:lumMod val="50000"/>
                    </a:schemeClr>
                  </a:solidFill>
                  <a:latin typeface="微软雅黑 Light" panose="020B0502040204020203" charset="-122"/>
                  <a:ea typeface="微软雅黑 Light" panose="020B0502040204020203" charset="-122"/>
                  <a:cs typeface="+mn-ea"/>
                  <a:sym typeface="微软雅黑 Light" panose="020B0502040204020203" charset="-122"/>
                </a:rPr>
                <a:t>后端+开发安排，整合测试文档</a:t>
              </a:r>
              <a:endParaRPr lang="zh-CN" altLang="en-US" sz="1465" dirty="0">
                <a:solidFill>
                  <a:schemeClr val="bg1">
                    <a:lumMod val="50000"/>
                  </a:schemeClr>
                </a:solidFill>
                <a:latin typeface="微软雅黑 Light" panose="020B0502040204020203" charset="-122"/>
                <a:ea typeface="微软雅黑 Light" panose="020B0502040204020203" charset="-122"/>
                <a:cs typeface="+mn-ea"/>
                <a:sym typeface="微软雅黑 Light" panose="020B0502040204020203" charset="-122"/>
              </a:endParaRPr>
            </a:p>
          </p:txBody>
        </p:sp>
        <p:sp>
          <p:nvSpPr>
            <p:cNvPr id="10" name="文本框 24"/>
            <p:cNvSpPr txBox="1"/>
            <p:nvPr/>
          </p:nvSpPr>
          <p:spPr>
            <a:xfrm>
              <a:off x="2825618" y="2309732"/>
              <a:ext cx="1348856" cy="253916"/>
            </a:xfrm>
            <a:prstGeom prst="rect">
              <a:avLst/>
            </a:prstGeom>
            <a:solidFill>
              <a:schemeClr val="accent2"/>
            </a:solidFill>
          </p:spPr>
          <p:txBody>
            <a:bodyPr wrap="none">
              <a:noAutofit/>
            </a:bodyPr>
            <a:lstStyle/>
            <a:p>
              <a:pPr algn="ctr">
                <a:lnSpc>
                  <a:spcPct val="100000"/>
                </a:lnSpc>
              </a:pPr>
              <a:r>
                <a:rPr lang="zh-CN" altLang="en-US" b="1">
                  <a:solidFill>
                    <a:schemeClr val="bg1"/>
                  </a:solidFill>
                  <a:latin typeface="微软雅黑 Light" panose="020B0502040204020203" charset="-122"/>
                  <a:ea typeface="微软雅黑 Light" panose="020B0502040204020203" charset="-122"/>
                  <a:cs typeface="+mn-ea"/>
                  <a:sym typeface="微软雅黑 Light" panose="020B0502040204020203" charset="-122"/>
                </a:rPr>
                <a:t>严雄峰</a:t>
              </a:r>
              <a:endParaRPr lang="zh-CN" altLang="en-US" b="1">
                <a:solidFill>
                  <a:schemeClr val="bg1"/>
                </a:solidFill>
                <a:latin typeface="微软雅黑 Light" panose="020B0502040204020203" charset="-122"/>
                <a:ea typeface="微软雅黑 Light" panose="020B0502040204020203" charset="-122"/>
                <a:cs typeface="+mn-ea"/>
                <a:sym typeface="微软雅黑 Light" panose="020B0502040204020203" charset="-122"/>
              </a:endParaRPr>
            </a:p>
          </p:txBody>
        </p:sp>
      </p:grpSp>
      <p:grpSp>
        <p:nvGrpSpPr>
          <p:cNvPr id="11" name="组合 10"/>
          <p:cNvGrpSpPr/>
          <p:nvPr/>
        </p:nvGrpSpPr>
        <p:grpSpPr>
          <a:xfrm>
            <a:off x="3670971" y="5113792"/>
            <a:ext cx="2585071" cy="1448033"/>
            <a:chOff x="2825618" y="2282768"/>
            <a:chExt cx="1938803" cy="1086025"/>
          </a:xfrm>
        </p:grpSpPr>
        <p:cxnSp>
          <p:nvCxnSpPr>
            <p:cNvPr id="12" name="直接连接符 11"/>
            <p:cNvCxnSpPr/>
            <p:nvPr/>
          </p:nvCxnSpPr>
          <p:spPr>
            <a:xfrm flipH="1" flipV="1">
              <a:off x="2825618" y="2282768"/>
              <a:ext cx="6800" cy="1086025"/>
            </a:xfrm>
            <a:prstGeom prst="line">
              <a:avLst/>
            </a:prstGeom>
            <a:ln w="12700">
              <a:solidFill>
                <a:schemeClr val="bg1">
                  <a:lumMod val="65000"/>
                </a:schemeClr>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14" name="文本框 23"/>
            <p:cNvSpPr txBox="1"/>
            <p:nvPr/>
          </p:nvSpPr>
          <p:spPr>
            <a:xfrm>
              <a:off x="2864963" y="2609082"/>
              <a:ext cx="1899458" cy="304699"/>
            </a:xfrm>
            <a:prstGeom prst="rect">
              <a:avLst/>
            </a:prstGeom>
          </p:spPr>
          <p:txBody>
            <a:bodyPr wrap="square" lIns="0" tIns="0" rIns="0" bIns="0">
              <a:normAutofit/>
            </a:bodyPr>
            <a:lstStyle/>
            <a:p>
              <a:pPr algn="l">
                <a:lnSpc>
                  <a:spcPct val="100000"/>
                </a:lnSpc>
              </a:pPr>
              <a:r>
                <a:rPr lang="zh-CN" altLang="en-US" sz="1465" dirty="0">
                  <a:solidFill>
                    <a:schemeClr val="bg1">
                      <a:lumMod val="50000"/>
                    </a:schemeClr>
                  </a:solidFill>
                  <a:latin typeface="微软雅黑 Light" panose="020B0502040204020203" charset="-122"/>
                  <a:ea typeface="微软雅黑 Light" panose="020B0502040204020203" charset="-122"/>
                  <a:cs typeface="+mn-ea"/>
                  <a:sym typeface="微软雅黑 Light" panose="020B0502040204020203" charset="-122"/>
                </a:rPr>
                <a:t>后端+测试，数据库设计</a:t>
              </a:r>
              <a:endParaRPr lang="zh-CN" altLang="en-US" sz="1465" dirty="0">
                <a:solidFill>
                  <a:schemeClr val="bg1">
                    <a:lumMod val="50000"/>
                  </a:schemeClr>
                </a:solidFill>
                <a:latin typeface="微软雅黑 Light" panose="020B0502040204020203" charset="-122"/>
                <a:ea typeface="微软雅黑 Light" panose="020B0502040204020203" charset="-122"/>
                <a:cs typeface="+mn-ea"/>
                <a:sym typeface="微软雅黑 Light" panose="020B0502040204020203" charset="-122"/>
              </a:endParaRPr>
            </a:p>
          </p:txBody>
        </p:sp>
        <p:sp>
          <p:nvSpPr>
            <p:cNvPr id="15" name="文本框 24"/>
            <p:cNvSpPr txBox="1"/>
            <p:nvPr/>
          </p:nvSpPr>
          <p:spPr>
            <a:xfrm>
              <a:off x="2825618" y="2309732"/>
              <a:ext cx="1348856" cy="253916"/>
            </a:xfrm>
            <a:prstGeom prst="rect">
              <a:avLst/>
            </a:prstGeom>
            <a:solidFill>
              <a:schemeClr val="accent2"/>
            </a:solidFill>
          </p:spPr>
          <p:txBody>
            <a:bodyPr wrap="none">
              <a:noAutofit/>
            </a:bodyPr>
            <a:lstStyle/>
            <a:p>
              <a:pPr algn="ctr">
                <a:lnSpc>
                  <a:spcPct val="100000"/>
                </a:lnSpc>
              </a:pPr>
              <a:r>
                <a:rPr lang="zh-CN" altLang="en-US" b="1">
                  <a:solidFill>
                    <a:schemeClr val="bg1"/>
                  </a:solidFill>
                  <a:latin typeface="微软雅黑 Light" panose="020B0502040204020203" charset="-122"/>
                  <a:ea typeface="微软雅黑 Light" panose="020B0502040204020203" charset="-122"/>
                  <a:cs typeface="+mn-ea"/>
                  <a:sym typeface="微软雅黑 Light" panose="020B0502040204020203" charset="-122"/>
                </a:rPr>
                <a:t>胡楠</a:t>
              </a:r>
              <a:endParaRPr lang="zh-CN" altLang="en-US" b="1">
                <a:solidFill>
                  <a:schemeClr val="bg1"/>
                </a:solidFill>
                <a:latin typeface="微软雅黑 Light" panose="020B0502040204020203" charset="-122"/>
                <a:ea typeface="微软雅黑 Light" panose="020B0502040204020203" charset="-122"/>
                <a:cs typeface="+mn-ea"/>
                <a:sym typeface="微软雅黑 Light" panose="020B0502040204020203" charset="-122"/>
              </a:endParaRPr>
            </a:p>
          </p:txBody>
        </p:sp>
      </p:grpSp>
      <p:grpSp>
        <p:nvGrpSpPr>
          <p:cNvPr id="16" name="组合 15"/>
          <p:cNvGrpSpPr/>
          <p:nvPr/>
        </p:nvGrpSpPr>
        <p:grpSpPr>
          <a:xfrm>
            <a:off x="798866" y="5113792"/>
            <a:ext cx="2585071" cy="1448033"/>
            <a:chOff x="2825618" y="2282768"/>
            <a:chExt cx="1938803" cy="1086025"/>
          </a:xfrm>
        </p:grpSpPr>
        <p:cxnSp>
          <p:nvCxnSpPr>
            <p:cNvPr id="18" name="直接连接符 17"/>
            <p:cNvCxnSpPr/>
            <p:nvPr/>
          </p:nvCxnSpPr>
          <p:spPr>
            <a:xfrm flipH="1" flipV="1">
              <a:off x="2825618" y="2282768"/>
              <a:ext cx="6800" cy="1086025"/>
            </a:xfrm>
            <a:prstGeom prst="line">
              <a:avLst/>
            </a:prstGeom>
            <a:ln w="12700">
              <a:solidFill>
                <a:schemeClr val="bg1">
                  <a:lumMod val="65000"/>
                </a:schemeClr>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19" name="文本框 23"/>
            <p:cNvSpPr txBox="1"/>
            <p:nvPr/>
          </p:nvSpPr>
          <p:spPr>
            <a:xfrm>
              <a:off x="2864963" y="2609082"/>
              <a:ext cx="1899458" cy="304699"/>
            </a:xfrm>
            <a:prstGeom prst="rect">
              <a:avLst/>
            </a:prstGeom>
          </p:spPr>
          <p:txBody>
            <a:bodyPr wrap="square" lIns="0" tIns="0" rIns="0" bIns="0">
              <a:normAutofit fontScale="90000" lnSpcReduction="20000"/>
            </a:bodyPr>
            <a:lstStyle/>
            <a:p>
              <a:pPr>
                <a:lnSpc>
                  <a:spcPct val="120000"/>
                </a:lnSpc>
              </a:pPr>
              <a:r>
                <a:rPr lang="zh-CN" altLang="en-US" sz="1465" dirty="0">
                  <a:solidFill>
                    <a:schemeClr val="bg1">
                      <a:lumMod val="50000"/>
                    </a:schemeClr>
                  </a:solidFill>
                  <a:latin typeface="微软雅黑 Light" panose="020B0502040204020203" charset="-122"/>
                  <a:ea typeface="微软雅黑 Light" panose="020B0502040204020203" charset="-122"/>
                  <a:cs typeface="+mn-ea"/>
                  <a:sym typeface="微软雅黑 Light" panose="020B0502040204020203" charset="-122"/>
                </a:rPr>
                <a:t>前端+开发安排。测试随笔，测试用例文档</a:t>
              </a:r>
              <a:endParaRPr lang="zh-CN" altLang="en-US" sz="1465" dirty="0">
                <a:solidFill>
                  <a:schemeClr val="bg1">
                    <a:lumMod val="50000"/>
                  </a:schemeClr>
                </a:solidFill>
                <a:latin typeface="微软雅黑 Light" panose="020B0502040204020203" charset="-122"/>
                <a:ea typeface="微软雅黑 Light" panose="020B0502040204020203" charset="-122"/>
                <a:cs typeface="+mn-ea"/>
                <a:sym typeface="微软雅黑 Light" panose="020B0502040204020203" charset="-122"/>
              </a:endParaRPr>
            </a:p>
          </p:txBody>
        </p:sp>
        <p:sp>
          <p:nvSpPr>
            <p:cNvPr id="20" name="文本框 24"/>
            <p:cNvSpPr txBox="1"/>
            <p:nvPr/>
          </p:nvSpPr>
          <p:spPr>
            <a:xfrm>
              <a:off x="2825618" y="2309732"/>
              <a:ext cx="1348856" cy="253916"/>
            </a:xfrm>
            <a:prstGeom prst="rect">
              <a:avLst/>
            </a:prstGeom>
            <a:solidFill>
              <a:schemeClr val="accent2"/>
            </a:solidFill>
          </p:spPr>
          <p:txBody>
            <a:bodyPr wrap="none">
              <a:noAutofit/>
            </a:bodyPr>
            <a:lstStyle/>
            <a:p>
              <a:pPr algn="l"/>
              <a:r>
                <a:rPr lang="zh-CN" altLang="en-US" b="1">
                  <a:solidFill>
                    <a:schemeClr val="bg1"/>
                  </a:solidFill>
                  <a:latin typeface="微软雅黑 Light" panose="020B0502040204020203" charset="-122"/>
                  <a:ea typeface="微软雅黑 Light" panose="020B0502040204020203" charset="-122"/>
                  <a:cs typeface="+mn-ea"/>
                  <a:sym typeface="微软雅黑 Light" panose="020B0502040204020203" charset="-122"/>
                </a:rPr>
                <a:t>郭航</a:t>
              </a:r>
              <a:endParaRPr lang="zh-CN" altLang="en-US" b="1">
                <a:solidFill>
                  <a:schemeClr val="bg1"/>
                </a:solidFill>
                <a:latin typeface="微软雅黑 Light" panose="020B0502040204020203" charset="-122"/>
                <a:ea typeface="微软雅黑 Light" panose="020B0502040204020203" charset="-122"/>
                <a:cs typeface="+mn-ea"/>
                <a:sym typeface="微软雅黑 Light" panose="020B0502040204020203" charset="-122"/>
              </a:endParaRPr>
            </a:p>
          </p:txBody>
        </p:sp>
      </p:grpSp>
      <p:grpSp>
        <p:nvGrpSpPr>
          <p:cNvPr id="21" name="组合 20"/>
          <p:cNvGrpSpPr/>
          <p:nvPr/>
        </p:nvGrpSpPr>
        <p:grpSpPr>
          <a:xfrm>
            <a:off x="6264946" y="5113792"/>
            <a:ext cx="2576182" cy="1448033"/>
            <a:chOff x="2825618" y="2282768"/>
            <a:chExt cx="1932136" cy="1086025"/>
          </a:xfrm>
        </p:grpSpPr>
        <p:cxnSp>
          <p:nvCxnSpPr>
            <p:cNvPr id="22" name="直接连接符 21"/>
            <p:cNvCxnSpPr/>
            <p:nvPr/>
          </p:nvCxnSpPr>
          <p:spPr>
            <a:xfrm flipH="1" flipV="1">
              <a:off x="2825618" y="2282768"/>
              <a:ext cx="6800" cy="1086025"/>
            </a:xfrm>
            <a:prstGeom prst="line">
              <a:avLst/>
            </a:prstGeom>
            <a:ln w="12700">
              <a:solidFill>
                <a:schemeClr val="bg1">
                  <a:lumMod val="65000"/>
                </a:schemeClr>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23" name="文本框 23"/>
            <p:cNvSpPr txBox="1"/>
            <p:nvPr/>
          </p:nvSpPr>
          <p:spPr>
            <a:xfrm>
              <a:off x="2858296" y="2609082"/>
              <a:ext cx="1899458" cy="304699"/>
            </a:xfrm>
            <a:prstGeom prst="rect">
              <a:avLst/>
            </a:prstGeom>
          </p:spPr>
          <p:txBody>
            <a:bodyPr wrap="square" lIns="0" tIns="0" rIns="0" bIns="0">
              <a:normAutofit fontScale="97500" lnSpcReduction="10000"/>
            </a:bodyPr>
            <a:lstStyle/>
            <a:p>
              <a:pPr algn="l">
                <a:lnSpc>
                  <a:spcPct val="100000"/>
                </a:lnSpc>
              </a:pPr>
              <a:r>
                <a:rPr lang="zh-CN" altLang="en-US" sz="1465" dirty="0">
                  <a:solidFill>
                    <a:schemeClr val="bg1">
                      <a:lumMod val="50000"/>
                    </a:schemeClr>
                  </a:solidFill>
                  <a:latin typeface="微软雅黑 Light" panose="020B0502040204020203" charset="-122"/>
                  <a:ea typeface="微软雅黑 Light" panose="020B0502040204020203" charset="-122"/>
                  <a:cs typeface="+mn-ea"/>
                  <a:sym typeface="微软雅黑 Light" panose="020B0502040204020203" charset="-122"/>
                </a:rPr>
                <a:t>测试+维护安排。测试随笔，测试用例文档</a:t>
              </a:r>
              <a:endParaRPr lang="zh-CN" altLang="en-US" sz="1465" dirty="0">
                <a:solidFill>
                  <a:schemeClr val="bg1">
                    <a:lumMod val="50000"/>
                  </a:schemeClr>
                </a:solidFill>
                <a:latin typeface="微软雅黑 Light" panose="020B0502040204020203" charset="-122"/>
                <a:ea typeface="微软雅黑 Light" panose="020B0502040204020203" charset="-122"/>
                <a:cs typeface="+mn-ea"/>
                <a:sym typeface="微软雅黑 Light" panose="020B0502040204020203" charset="-122"/>
              </a:endParaRPr>
            </a:p>
          </p:txBody>
        </p:sp>
        <p:sp>
          <p:nvSpPr>
            <p:cNvPr id="24" name="文本框 24"/>
            <p:cNvSpPr txBox="1"/>
            <p:nvPr/>
          </p:nvSpPr>
          <p:spPr>
            <a:xfrm>
              <a:off x="2825618" y="2309732"/>
              <a:ext cx="1348856" cy="253916"/>
            </a:xfrm>
            <a:prstGeom prst="rect">
              <a:avLst/>
            </a:prstGeom>
            <a:solidFill>
              <a:schemeClr val="accent2"/>
            </a:solidFill>
          </p:spPr>
          <p:txBody>
            <a:bodyPr wrap="none">
              <a:noAutofit/>
            </a:bodyPr>
            <a:lstStyle/>
            <a:p>
              <a:pPr algn="ctr">
                <a:lnSpc>
                  <a:spcPct val="100000"/>
                </a:lnSpc>
              </a:pPr>
              <a:r>
                <a:rPr lang="zh-CN" altLang="en-US" b="1">
                  <a:solidFill>
                    <a:schemeClr val="bg1"/>
                  </a:solidFill>
                  <a:latin typeface="微软雅黑 Light" panose="020B0502040204020203" charset="-122"/>
                  <a:ea typeface="微软雅黑 Light" panose="020B0502040204020203" charset="-122"/>
                  <a:cs typeface="+mn-ea"/>
                  <a:sym typeface="微软雅黑 Light" panose="020B0502040204020203" charset="-122"/>
                </a:rPr>
                <a:t>陈柱全</a:t>
              </a:r>
              <a:endParaRPr lang="zh-CN" altLang="en-US" b="1">
                <a:solidFill>
                  <a:schemeClr val="bg1"/>
                </a:solidFill>
                <a:latin typeface="微软雅黑 Light" panose="020B0502040204020203" charset="-122"/>
                <a:ea typeface="微软雅黑 Light" panose="020B0502040204020203" charset="-122"/>
                <a:cs typeface="+mn-ea"/>
                <a:sym typeface="微软雅黑 Light" panose="020B0502040204020203" charset="-122"/>
              </a:endParaRPr>
            </a:p>
          </p:txBody>
        </p:sp>
      </p:grpSp>
      <p:grpSp>
        <p:nvGrpSpPr>
          <p:cNvPr id="25" name="组合 24"/>
          <p:cNvGrpSpPr/>
          <p:nvPr/>
        </p:nvGrpSpPr>
        <p:grpSpPr>
          <a:xfrm>
            <a:off x="851571" y="3027182"/>
            <a:ext cx="2585071" cy="1448033"/>
            <a:chOff x="2825618" y="2282768"/>
            <a:chExt cx="1938803" cy="1086025"/>
          </a:xfrm>
        </p:grpSpPr>
        <p:cxnSp>
          <p:nvCxnSpPr>
            <p:cNvPr id="26" name="直接连接符 25"/>
            <p:cNvCxnSpPr/>
            <p:nvPr/>
          </p:nvCxnSpPr>
          <p:spPr>
            <a:xfrm flipH="1" flipV="1">
              <a:off x="2825618" y="2282768"/>
              <a:ext cx="6800" cy="1086025"/>
            </a:xfrm>
            <a:prstGeom prst="line">
              <a:avLst/>
            </a:prstGeom>
            <a:ln w="12700">
              <a:solidFill>
                <a:schemeClr val="bg1">
                  <a:lumMod val="65000"/>
                </a:schemeClr>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27" name="文本框 23"/>
            <p:cNvSpPr txBox="1"/>
            <p:nvPr/>
          </p:nvSpPr>
          <p:spPr>
            <a:xfrm>
              <a:off x="2864963" y="2609082"/>
              <a:ext cx="1899458" cy="304699"/>
            </a:xfrm>
            <a:prstGeom prst="rect">
              <a:avLst/>
            </a:prstGeom>
          </p:spPr>
          <p:txBody>
            <a:bodyPr wrap="square" lIns="0" tIns="0" rIns="0" bIns="0">
              <a:normAutofit fontScale="90000"/>
            </a:bodyPr>
            <a:lstStyle/>
            <a:p>
              <a:pPr algn="ctr">
                <a:lnSpc>
                  <a:spcPct val="100000"/>
                </a:lnSpc>
              </a:pPr>
              <a:r>
                <a:rPr lang="zh-CN" altLang="en-US" sz="1465" dirty="0">
                  <a:solidFill>
                    <a:schemeClr val="bg1">
                      <a:lumMod val="50000"/>
                    </a:schemeClr>
                  </a:solidFill>
                  <a:latin typeface="微软雅黑 Light" panose="020B0502040204020203" charset="-122"/>
                  <a:ea typeface="微软雅黑 Light" panose="020B0502040204020203" charset="-122"/>
                  <a:cs typeface="+mn-ea"/>
                  <a:sym typeface="微软雅黑 Light" panose="020B0502040204020203" charset="-122"/>
                </a:rPr>
                <a:t>前端+培训。7篇冲刺日志随笔，1篇冲刺集合随笔，创建GitHub仓库</a:t>
              </a:r>
              <a:endParaRPr lang="zh-CN" altLang="en-US" sz="1465" dirty="0">
                <a:solidFill>
                  <a:schemeClr val="bg1">
                    <a:lumMod val="50000"/>
                  </a:schemeClr>
                </a:solidFill>
                <a:latin typeface="微软雅黑 Light" panose="020B0502040204020203" charset="-122"/>
                <a:ea typeface="微软雅黑 Light" panose="020B0502040204020203" charset="-122"/>
                <a:cs typeface="+mn-ea"/>
                <a:sym typeface="微软雅黑 Light" panose="020B0502040204020203" charset="-122"/>
              </a:endParaRPr>
            </a:p>
          </p:txBody>
        </p:sp>
        <p:sp>
          <p:nvSpPr>
            <p:cNvPr id="28" name="文本框 24"/>
            <p:cNvSpPr txBox="1"/>
            <p:nvPr/>
          </p:nvSpPr>
          <p:spPr>
            <a:xfrm>
              <a:off x="2825618" y="2309732"/>
              <a:ext cx="1348856" cy="253916"/>
            </a:xfrm>
            <a:prstGeom prst="rect">
              <a:avLst/>
            </a:prstGeom>
            <a:solidFill>
              <a:schemeClr val="accent2"/>
            </a:solidFill>
          </p:spPr>
          <p:txBody>
            <a:bodyPr wrap="none">
              <a:noAutofit/>
            </a:bodyPr>
            <a:lstStyle/>
            <a:p>
              <a:pPr algn="ctr">
                <a:lnSpc>
                  <a:spcPct val="100000"/>
                </a:lnSpc>
              </a:pPr>
              <a:r>
                <a:rPr lang="zh-CN" altLang="en-US" b="1">
                  <a:solidFill>
                    <a:schemeClr val="bg1"/>
                  </a:solidFill>
                  <a:latin typeface="微软雅黑 Light" panose="020B0502040204020203" charset="-122"/>
                  <a:ea typeface="微软雅黑 Light" panose="020B0502040204020203" charset="-122"/>
                  <a:cs typeface="+mn-ea"/>
                  <a:sym typeface="微软雅黑 Light" panose="020B0502040204020203" charset="-122"/>
                </a:rPr>
                <a:t>刘敏</a:t>
              </a:r>
              <a:endParaRPr lang="zh-CN" altLang="en-US" b="1">
                <a:solidFill>
                  <a:schemeClr val="bg1"/>
                </a:solidFill>
                <a:latin typeface="微软雅黑 Light" panose="020B0502040204020203" charset="-122"/>
                <a:ea typeface="微软雅黑 Light" panose="020B0502040204020203" charset="-122"/>
                <a:cs typeface="+mn-ea"/>
                <a:sym typeface="微软雅黑 Light" panose="020B0502040204020203" charset="-122"/>
              </a:endParaRPr>
            </a:p>
          </p:txBody>
        </p:sp>
      </p:grpSp>
      <p:grpSp>
        <p:nvGrpSpPr>
          <p:cNvPr id="30" name="组合 29"/>
          <p:cNvGrpSpPr/>
          <p:nvPr/>
        </p:nvGrpSpPr>
        <p:grpSpPr>
          <a:xfrm>
            <a:off x="6256056" y="3087507"/>
            <a:ext cx="2585071" cy="1448033"/>
            <a:chOff x="2825618" y="2282768"/>
            <a:chExt cx="1938803" cy="1086025"/>
          </a:xfrm>
        </p:grpSpPr>
        <p:cxnSp>
          <p:nvCxnSpPr>
            <p:cNvPr id="31" name="直接连接符 30"/>
            <p:cNvCxnSpPr/>
            <p:nvPr/>
          </p:nvCxnSpPr>
          <p:spPr>
            <a:xfrm flipH="1" flipV="1">
              <a:off x="2825618" y="2282768"/>
              <a:ext cx="6800" cy="1086025"/>
            </a:xfrm>
            <a:prstGeom prst="line">
              <a:avLst/>
            </a:prstGeom>
            <a:ln w="12700">
              <a:solidFill>
                <a:schemeClr val="bg1">
                  <a:lumMod val="65000"/>
                </a:schemeClr>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32" name="文本框 23"/>
            <p:cNvSpPr txBox="1"/>
            <p:nvPr/>
          </p:nvSpPr>
          <p:spPr>
            <a:xfrm>
              <a:off x="2864963" y="2609082"/>
              <a:ext cx="1899458" cy="304699"/>
            </a:xfrm>
            <a:prstGeom prst="rect">
              <a:avLst/>
            </a:prstGeom>
          </p:spPr>
          <p:txBody>
            <a:bodyPr wrap="square" lIns="0" tIns="0" rIns="0" bIns="0">
              <a:normAutofit/>
            </a:bodyPr>
            <a:lstStyle/>
            <a:p>
              <a:pPr algn="l">
                <a:lnSpc>
                  <a:spcPct val="100000"/>
                </a:lnSpc>
              </a:pPr>
              <a:r>
                <a:rPr lang="zh-CN" altLang="en-US" sz="1465" dirty="0">
                  <a:solidFill>
                    <a:schemeClr val="bg1">
                      <a:lumMod val="50000"/>
                    </a:schemeClr>
                  </a:solidFill>
                  <a:latin typeface="微软雅黑 Light" panose="020B0502040204020203" charset="-122"/>
                  <a:ea typeface="微软雅黑 Light" panose="020B0502040204020203" charset="-122"/>
                  <a:cs typeface="+mn-ea"/>
                  <a:sym typeface="微软雅黑 Light" panose="020B0502040204020203" charset="-122"/>
                </a:rPr>
                <a:t>前端，负责</a:t>
              </a:r>
              <a:r>
                <a:rPr lang="en-US" altLang="zh-CN" sz="1465" dirty="0">
                  <a:solidFill>
                    <a:schemeClr val="bg1">
                      <a:lumMod val="50000"/>
                    </a:schemeClr>
                  </a:solidFill>
                  <a:latin typeface="微软雅黑 Light" panose="020B0502040204020203" charset="-122"/>
                  <a:ea typeface="微软雅黑 Light" panose="020B0502040204020203" charset="-122"/>
                  <a:cs typeface="+mn-ea"/>
                  <a:sym typeface="微软雅黑 Light" panose="020B0502040204020203" charset="-122"/>
                </a:rPr>
                <a:t>ppt</a:t>
              </a:r>
              <a:r>
                <a:rPr lang="zh-CN" altLang="en-US" sz="1465" dirty="0">
                  <a:solidFill>
                    <a:schemeClr val="bg1">
                      <a:lumMod val="50000"/>
                    </a:schemeClr>
                  </a:solidFill>
                  <a:latin typeface="微软雅黑 Light" panose="020B0502040204020203" charset="-122"/>
                  <a:ea typeface="微软雅黑 Light" panose="020B0502040204020203" charset="-122"/>
                  <a:cs typeface="+mn-ea"/>
                  <a:sym typeface="微软雅黑 Light" panose="020B0502040204020203" charset="-122"/>
                </a:rPr>
                <a:t>文档</a:t>
              </a:r>
              <a:endParaRPr lang="zh-CN" altLang="en-US" sz="1465" dirty="0">
                <a:solidFill>
                  <a:schemeClr val="bg1">
                    <a:lumMod val="50000"/>
                  </a:schemeClr>
                </a:solidFill>
                <a:latin typeface="微软雅黑 Light" panose="020B0502040204020203" charset="-122"/>
                <a:ea typeface="微软雅黑 Light" panose="020B0502040204020203" charset="-122"/>
                <a:cs typeface="+mn-ea"/>
                <a:sym typeface="微软雅黑 Light" panose="020B0502040204020203" charset="-122"/>
              </a:endParaRPr>
            </a:p>
          </p:txBody>
        </p:sp>
        <p:sp>
          <p:nvSpPr>
            <p:cNvPr id="33" name="文本框 24"/>
            <p:cNvSpPr txBox="1"/>
            <p:nvPr/>
          </p:nvSpPr>
          <p:spPr>
            <a:xfrm>
              <a:off x="2825618" y="2309732"/>
              <a:ext cx="1348856" cy="253916"/>
            </a:xfrm>
            <a:prstGeom prst="rect">
              <a:avLst/>
            </a:prstGeom>
            <a:solidFill>
              <a:schemeClr val="accent2"/>
            </a:solidFill>
          </p:spPr>
          <p:txBody>
            <a:bodyPr wrap="none">
              <a:noAutofit/>
            </a:bodyPr>
            <a:lstStyle/>
            <a:p>
              <a:pPr algn="ctr">
                <a:lnSpc>
                  <a:spcPct val="100000"/>
                </a:lnSpc>
              </a:pPr>
              <a:r>
                <a:rPr lang="zh-CN" altLang="en-US" b="1">
                  <a:solidFill>
                    <a:schemeClr val="bg1"/>
                  </a:solidFill>
                  <a:latin typeface="微软雅黑 Light" panose="020B0502040204020203" charset="-122"/>
                  <a:ea typeface="微软雅黑 Light" panose="020B0502040204020203" charset="-122"/>
                  <a:cs typeface="+mn-ea"/>
                  <a:sym typeface="微软雅黑 Light" panose="020B0502040204020203" charset="-122"/>
                </a:rPr>
                <a:t>唐清磊</a:t>
              </a:r>
              <a:endParaRPr lang="zh-CN" altLang="en-US" b="1">
                <a:solidFill>
                  <a:schemeClr val="bg1"/>
                </a:solidFill>
                <a:latin typeface="微软雅黑 Light" panose="020B0502040204020203" charset="-122"/>
                <a:ea typeface="微软雅黑 Light" panose="020B0502040204020203" charset="-122"/>
                <a:cs typeface="+mn-ea"/>
                <a:sym typeface="微软雅黑 Light" panose="020B0502040204020203" charset="-122"/>
              </a:endParaRPr>
            </a:p>
          </p:txBody>
        </p:sp>
      </p:grpSp>
      <p:grpSp>
        <p:nvGrpSpPr>
          <p:cNvPr id="34" name="组合 33"/>
          <p:cNvGrpSpPr/>
          <p:nvPr/>
        </p:nvGrpSpPr>
        <p:grpSpPr>
          <a:xfrm>
            <a:off x="6299871" y="1146312"/>
            <a:ext cx="2585086" cy="1448033"/>
            <a:chOff x="2825618" y="2282768"/>
            <a:chExt cx="1938814" cy="1086025"/>
          </a:xfrm>
        </p:grpSpPr>
        <p:cxnSp>
          <p:nvCxnSpPr>
            <p:cNvPr id="35" name="直接连接符 34"/>
            <p:cNvCxnSpPr/>
            <p:nvPr/>
          </p:nvCxnSpPr>
          <p:spPr>
            <a:xfrm flipH="1" flipV="1">
              <a:off x="2825618" y="2282768"/>
              <a:ext cx="6800" cy="1086025"/>
            </a:xfrm>
            <a:prstGeom prst="line">
              <a:avLst/>
            </a:prstGeom>
            <a:ln w="12700">
              <a:solidFill>
                <a:schemeClr val="bg1">
                  <a:lumMod val="65000"/>
                </a:schemeClr>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36" name="文本框 23"/>
            <p:cNvSpPr txBox="1"/>
            <p:nvPr/>
          </p:nvSpPr>
          <p:spPr>
            <a:xfrm>
              <a:off x="2865147" y="2608999"/>
              <a:ext cx="1899285" cy="649605"/>
            </a:xfrm>
            <a:prstGeom prst="rect">
              <a:avLst/>
            </a:prstGeom>
          </p:spPr>
          <p:txBody>
            <a:bodyPr wrap="square" lIns="0" tIns="0" rIns="0" bIns="0">
              <a:normAutofit/>
            </a:bodyPr>
            <a:lstStyle/>
            <a:p>
              <a:pPr algn="ctr">
                <a:lnSpc>
                  <a:spcPct val="100000"/>
                </a:lnSpc>
              </a:pPr>
              <a:r>
                <a:rPr lang="zh-CN" altLang="en-US" sz="1465" dirty="0">
                  <a:solidFill>
                    <a:schemeClr val="bg1">
                      <a:lumMod val="50000"/>
                    </a:schemeClr>
                  </a:solidFill>
                  <a:latin typeface="微软雅黑 Light" panose="020B0502040204020203" charset="-122"/>
                  <a:ea typeface="微软雅黑 Light" panose="020B0502040204020203" charset="-122"/>
                  <a:cs typeface="+mn-ea"/>
                  <a:sym typeface="微软雅黑 Light" panose="020B0502040204020203" charset="-122"/>
                </a:rPr>
                <a:t>前端+培训 项目经理。项目代码，图片的改进记录，数据库设计</a:t>
              </a:r>
              <a:endParaRPr lang="zh-CN" altLang="en-US" sz="1465" dirty="0">
                <a:solidFill>
                  <a:schemeClr val="bg1">
                    <a:lumMod val="50000"/>
                  </a:schemeClr>
                </a:solidFill>
                <a:latin typeface="微软雅黑 Light" panose="020B0502040204020203" charset="-122"/>
                <a:ea typeface="微软雅黑 Light" panose="020B0502040204020203" charset="-122"/>
                <a:cs typeface="+mn-ea"/>
                <a:sym typeface="微软雅黑 Light" panose="020B0502040204020203" charset="-122"/>
              </a:endParaRPr>
            </a:p>
          </p:txBody>
        </p:sp>
        <p:sp>
          <p:nvSpPr>
            <p:cNvPr id="37" name="文本框 24"/>
            <p:cNvSpPr txBox="1"/>
            <p:nvPr/>
          </p:nvSpPr>
          <p:spPr>
            <a:xfrm>
              <a:off x="2825618" y="2309732"/>
              <a:ext cx="1348856" cy="253916"/>
            </a:xfrm>
            <a:prstGeom prst="rect">
              <a:avLst/>
            </a:prstGeom>
            <a:solidFill>
              <a:schemeClr val="accent2"/>
            </a:solidFill>
          </p:spPr>
          <p:txBody>
            <a:bodyPr wrap="none">
              <a:noAutofit/>
            </a:bodyPr>
            <a:lstStyle/>
            <a:p>
              <a:pPr algn="ctr">
                <a:lnSpc>
                  <a:spcPct val="100000"/>
                </a:lnSpc>
              </a:pPr>
              <a:r>
                <a:rPr lang="zh-CN" altLang="en-US" b="1">
                  <a:solidFill>
                    <a:schemeClr val="bg1"/>
                  </a:solidFill>
                  <a:latin typeface="微软雅黑 Light" panose="020B0502040204020203" charset="-122"/>
                  <a:ea typeface="微软雅黑 Light" panose="020B0502040204020203" charset="-122"/>
                  <a:cs typeface="+mn-ea"/>
                  <a:sym typeface="微软雅黑 Light" panose="020B0502040204020203" charset="-122"/>
                </a:rPr>
                <a:t>雷情</a:t>
              </a:r>
              <a:endParaRPr lang="zh-CN" altLang="en-US" b="1">
                <a:solidFill>
                  <a:schemeClr val="bg1"/>
                </a:solidFill>
                <a:latin typeface="微软雅黑 Light" panose="020B0502040204020203" charset="-122"/>
                <a:ea typeface="微软雅黑 Light" panose="020B0502040204020203" charset="-122"/>
                <a:cs typeface="+mn-ea"/>
                <a:sym typeface="微软雅黑 Light" panose="020B0502040204020203" charset="-122"/>
              </a:endParaRPr>
            </a:p>
          </p:txBody>
        </p:sp>
      </p:grpSp>
      <p:grpSp>
        <p:nvGrpSpPr>
          <p:cNvPr id="38" name="组合 37"/>
          <p:cNvGrpSpPr/>
          <p:nvPr/>
        </p:nvGrpSpPr>
        <p:grpSpPr>
          <a:xfrm>
            <a:off x="3618266" y="1146312"/>
            <a:ext cx="2585071" cy="1448033"/>
            <a:chOff x="2825618" y="2282768"/>
            <a:chExt cx="1938803" cy="1086025"/>
          </a:xfrm>
        </p:grpSpPr>
        <p:cxnSp>
          <p:nvCxnSpPr>
            <p:cNvPr id="39" name="直接连接符 38"/>
            <p:cNvCxnSpPr/>
            <p:nvPr/>
          </p:nvCxnSpPr>
          <p:spPr>
            <a:xfrm flipH="1" flipV="1">
              <a:off x="2825618" y="2282768"/>
              <a:ext cx="6800" cy="1086025"/>
            </a:xfrm>
            <a:prstGeom prst="line">
              <a:avLst/>
            </a:prstGeom>
            <a:ln w="12700">
              <a:solidFill>
                <a:schemeClr val="bg1">
                  <a:lumMod val="65000"/>
                </a:schemeClr>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40" name="文本框 23"/>
            <p:cNvSpPr txBox="1"/>
            <p:nvPr/>
          </p:nvSpPr>
          <p:spPr>
            <a:xfrm>
              <a:off x="2864963" y="2609082"/>
              <a:ext cx="1899458" cy="304699"/>
            </a:xfrm>
            <a:prstGeom prst="rect">
              <a:avLst/>
            </a:prstGeom>
          </p:spPr>
          <p:txBody>
            <a:bodyPr wrap="square" lIns="0" tIns="0" rIns="0" bIns="0">
              <a:normAutofit fontScale="97500" lnSpcReduction="10000"/>
            </a:bodyPr>
            <a:lstStyle/>
            <a:p>
              <a:pPr algn="ctr">
                <a:lnSpc>
                  <a:spcPct val="100000"/>
                </a:lnSpc>
              </a:pPr>
              <a:r>
                <a:rPr lang="zh-CN" altLang="en-US" sz="1465" dirty="0">
                  <a:solidFill>
                    <a:schemeClr val="bg1">
                      <a:lumMod val="50000"/>
                    </a:schemeClr>
                  </a:solidFill>
                  <a:latin typeface="微软雅黑 Light" panose="020B0502040204020203" charset="-122"/>
                  <a:ea typeface="微软雅黑 Light" panose="020B0502040204020203" charset="-122"/>
                  <a:cs typeface="+mn-ea"/>
                  <a:sym typeface="微软雅黑 Light" panose="020B0502040204020203" charset="-122"/>
                </a:rPr>
                <a:t>前端，7篇冲刺日志随笔，1篇冲刺集合随笔</a:t>
              </a:r>
              <a:endParaRPr lang="zh-CN" altLang="en-US" sz="1465" dirty="0">
                <a:solidFill>
                  <a:schemeClr val="bg1">
                    <a:lumMod val="50000"/>
                  </a:schemeClr>
                </a:solidFill>
                <a:latin typeface="微软雅黑 Light" panose="020B0502040204020203" charset="-122"/>
                <a:ea typeface="微软雅黑 Light" panose="020B0502040204020203" charset="-122"/>
                <a:cs typeface="+mn-ea"/>
                <a:sym typeface="微软雅黑 Light" panose="020B0502040204020203" charset="-122"/>
              </a:endParaRPr>
            </a:p>
          </p:txBody>
        </p:sp>
        <p:sp>
          <p:nvSpPr>
            <p:cNvPr id="41" name="文本框 24"/>
            <p:cNvSpPr txBox="1"/>
            <p:nvPr/>
          </p:nvSpPr>
          <p:spPr>
            <a:xfrm>
              <a:off x="2825618" y="2309732"/>
              <a:ext cx="1348856" cy="253916"/>
            </a:xfrm>
            <a:prstGeom prst="rect">
              <a:avLst/>
            </a:prstGeom>
            <a:solidFill>
              <a:schemeClr val="accent2"/>
            </a:solidFill>
          </p:spPr>
          <p:txBody>
            <a:bodyPr wrap="none">
              <a:noAutofit/>
            </a:bodyPr>
            <a:lstStyle/>
            <a:p>
              <a:pPr algn="ctr">
                <a:lnSpc>
                  <a:spcPct val="100000"/>
                </a:lnSpc>
              </a:pPr>
              <a:r>
                <a:rPr lang="zh-CN" altLang="en-US" b="1">
                  <a:solidFill>
                    <a:schemeClr val="bg1"/>
                  </a:solidFill>
                  <a:latin typeface="微软雅黑 Light" panose="020B0502040204020203" charset="-122"/>
                  <a:ea typeface="微软雅黑 Light" panose="020B0502040204020203" charset="-122"/>
                  <a:cs typeface="+mn-ea"/>
                  <a:sym typeface="微软雅黑 Light" panose="020B0502040204020203" charset="-122"/>
                </a:rPr>
                <a:t>邹婷</a:t>
              </a:r>
              <a:endParaRPr lang="zh-CN" altLang="en-US" b="1">
                <a:solidFill>
                  <a:schemeClr val="bg1"/>
                </a:solidFill>
                <a:latin typeface="微软雅黑 Light" panose="020B0502040204020203" charset="-122"/>
                <a:ea typeface="微软雅黑 Light" panose="020B0502040204020203" charset="-122"/>
                <a:cs typeface="+mn-ea"/>
                <a:sym typeface="微软雅黑 Light" panose="020B0502040204020203" charset="-122"/>
              </a:endParaRPr>
            </a:p>
          </p:txBody>
        </p:sp>
      </p:grpSp>
      <p:grpSp>
        <p:nvGrpSpPr>
          <p:cNvPr id="42" name="组合 41"/>
          <p:cNvGrpSpPr/>
          <p:nvPr/>
        </p:nvGrpSpPr>
        <p:grpSpPr>
          <a:xfrm>
            <a:off x="860461" y="1110117"/>
            <a:ext cx="2585071" cy="1448033"/>
            <a:chOff x="2825618" y="2282768"/>
            <a:chExt cx="1938803" cy="1086025"/>
          </a:xfrm>
        </p:grpSpPr>
        <p:cxnSp>
          <p:nvCxnSpPr>
            <p:cNvPr id="43" name="直接连接符 42"/>
            <p:cNvCxnSpPr/>
            <p:nvPr/>
          </p:nvCxnSpPr>
          <p:spPr>
            <a:xfrm flipH="1" flipV="1">
              <a:off x="2825618" y="2282768"/>
              <a:ext cx="6800" cy="1086025"/>
            </a:xfrm>
            <a:prstGeom prst="line">
              <a:avLst/>
            </a:prstGeom>
            <a:ln w="12700">
              <a:solidFill>
                <a:schemeClr val="bg1">
                  <a:lumMod val="65000"/>
                </a:schemeClr>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44" name="文本框 23"/>
            <p:cNvSpPr txBox="1"/>
            <p:nvPr/>
          </p:nvSpPr>
          <p:spPr>
            <a:xfrm>
              <a:off x="2864963" y="2609082"/>
              <a:ext cx="1899458" cy="304699"/>
            </a:xfrm>
            <a:prstGeom prst="rect">
              <a:avLst/>
            </a:prstGeom>
          </p:spPr>
          <p:txBody>
            <a:bodyPr wrap="square" lIns="0" tIns="0" rIns="0" bIns="0">
              <a:normAutofit fontScale="97500" lnSpcReduction="10000"/>
            </a:bodyPr>
            <a:lstStyle/>
            <a:p>
              <a:pPr algn="ctr">
                <a:lnSpc>
                  <a:spcPct val="100000"/>
                </a:lnSpc>
              </a:pPr>
              <a:r>
                <a:rPr lang="zh-CN" altLang="en-US" sz="1465" dirty="0">
                  <a:solidFill>
                    <a:schemeClr val="bg1">
                      <a:lumMod val="50000"/>
                    </a:schemeClr>
                  </a:solidFill>
                  <a:latin typeface="微软雅黑 Light" panose="020B0502040204020203" charset="-122"/>
                  <a:ea typeface="微软雅黑 Light" panose="020B0502040204020203" charset="-122"/>
                  <a:cs typeface="+mn-ea"/>
                  <a:sym typeface="微软雅黑 Light" panose="020B0502040204020203" charset="-122"/>
                </a:rPr>
                <a:t>前端+后端，凡事预则立随笔,项目前端代码，整合冲刺文档</a:t>
              </a:r>
              <a:endParaRPr lang="zh-CN" altLang="en-US" sz="1465" dirty="0">
                <a:solidFill>
                  <a:schemeClr val="bg1">
                    <a:lumMod val="50000"/>
                  </a:schemeClr>
                </a:solidFill>
                <a:latin typeface="微软雅黑 Light" panose="020B0502040204020203" charset="-122"/>
                <a:ea typeface="微软雅黑 Light" panose="020B0502040204020203" charset="-122"/>
                <a:cs typeface="+mn-ea"/>
                <a:sym typeface="微软雅黑 Light" panose="020B0502040204020203" charset="-122"/>
              </a:endParaRPr>
            </a:p>
          </p:txBody>
        </p:sp>
        <p:sp>
          <p:nvSpPr>
            <p:cNvPr id="45" name="文本框 24"/>
            <p:cNvSpPr txBox="1"/>
            <p:nvPr/>
          </p:nvSpPr>
          <p:spPr>
            <a:xfrm>
              <a:off x="2825618" y="2309732"/>
              <a:ext cx="1348856" cy="253916"/>
            </a:xfrm>
            <a:prstGeom prst="rect">
              <a:avLst/>
            </a:prstGeom>
            <a:solidFill>
              <a:schemeClr val="accent2"/>
            </a:solidFill>
          </p:spPr>
          <p:txBody>
            <a:bodyPr wrap="none">
              <a:noAutofit/>
            </a:bodyPr>
            <a:lstStyle/>
            <a:p>
              <a:pPr algn="ctr">
                <a:lnSpc>
                  <a:spcPct val="100000"/>
                </a:lnSpc>
              </a:pPr>
              <a:r>
                <a:rPr lang="zh-CN" altLang="en-US" b="1">
                  <a:solidFill>
                    <a:schemeClr val="bg1"/>
                  </a:solidFill>
                  <a:latin typeface="微软雅黑 Light" panose="020B0502040204020203" charset="-122"/>
                  <a:ea typeface="微软雅黑 Light" panose="020B0502040204020203" charset="-122"/>
                  <a:cs typeface="+mn-ea"/>
                  <a:sym typeface="微软雅黑 Light" panose="020B0502040204020203" charset="-122"/>
                </a:rPr>
                <a:t>陈萍杰</a:t>
              </a:r>
              <a:endParaRPr lang="zh-CN" altLang="en-US" b="1">
                <a:solidFill>
                  <a:schemeClr val="bg1"/>
                </a:solidFill>
                <a:latin typeface="微软雅黑 Light" panose="020B0502040204020203" charset="-122"/>
                <a:ea typeface="微软雅黑 Light" panose="020B0502040204020203" charset="-122"/>
                <a:cs typeface="+mn-ea"/>
                <a:sym typeface="微软雅黑 Light" panose="020B0502040204020203" charset="-122"/>
              </a:endParaRPr>
            </a:p>
          </p:txBody>
        </p:sp>
      </p:grpSp>
      <p:sp>
        <p:nvSpPr>
          <p:cNvPr id="46" name="文本框 45"/>
          <p:cNvSpPr txBox="1"/>
          <p:nvPr/>
        </p:nvSpPr>
        <p:spPr>
          <a:xfrm>
            <a:off x="0" y="0"/>
            <a:ext cx="3947795" cy="922020"/>
          </a:xfrm>
          <a:prstGeom prst="rect">
            <a:avLst/>
          </a:prstGeom>
          <a:noFill/>
        </p:spPr>
        <p:txBody>
          <a:bodyPr wrap="square" rtlCol="0">
            <a:spAutoFit/>
          </a:bodyPr>
          <a:lstStyle/>
          <a:p>
            <a:r>
              <a:rPr lang="zh-CN" altLang="en-US" sz="5400">
                <a:solidFill>
                  <a:schemeClr val="tx1"/>
                </a:solidFill>
                <a:effectLst>
                  <a:outerShdw blurRad="38100" dist="19050" dir="2700000" algn="tl" rotWithShape="0">
                    <a:schemeClr val="dk1">
                      <a:alpha val="40000"/>
                    </a:schemeClr>
                  </a:outerShdw>
                </a:effectLst>
              </a:rPr>
              <a:t>项目分工</a:t>
            </a:r>
            <a:endParaRPr lang="zh-CN" altLang="en-US" sz="5400">
              <a:solidFill>
                <a:schemeClr val="tx1"/>
              </a:solidFill>
              <a:effectLst>
                <a:outerShdw blurRad="38100" dist="19050" dir="2700000" algn="tl" rotWithShape="0">
                  <a:schemeClr val="dk1">
                    <a:alpha val="40000"/>
                  </a:schemeClr>
                </a:outerShdw>
              </a:effectLst>
            </a:endParaRPr>
          </a:p>
        </p:txBody>
      </p:sp>
      <p:grpSp>
        <p:nvGrpSpPr>
          <p:cNvPr id="47" name="组合 46"/>
          <p:cNvGrpSpPr/>
          <p:nvPr/>
        </p:nvGrpSpPr>
        <p:grpSpPr>
          <a:xfrm>
            <a:off x="9004971" y="1110117"/>
            <a:ext cx="2585071" cy="1448033"/>
            <a:chOff x="2825618" y="2282768"/>
            <a:chExt cx="1938803" cy="1086025"/>
          </a:xfrm>
        </p:grpSpPr>
        <p:cxnSp>
          <p:nvCxnSpPr>
            <p:cNvPr id="48" name="直接连接符 47"/>
            <p:cNvCxnSpPr/>
            <p:nvPr/>
          </p:nvCxnSpPr>
          <p:spPr>
            <a:xfrm flipH="1" flipV="1">
              <a:off x="2825618" y="2282768"/>
              <a:ext cx="6800" cy="1086025"/>
            </a:xfrm>
            <a:prstGeom prst="line">
              <a:avLst/>
            </a:prstGeom>
            <a:ln w="12700">
              <a:solidFill>
                <a:schemeClr val="bg1">
                  <a:lumMod val="65000"/>
                </a:schemeClr>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49" name="文本框 23"/>
            <p:cNvSpPr txBox="1"/>
            <p:nvPr/>
          </p:nvSpPr>
          <p:spPr>
            <a:xfrm>
              <a:off x="2864963" y="2609082"/>
              <a:ext cx="1899458" cy="304699"/>
            </a:xfrm>
            <a:prstGeom prst="rect">
              <a:avLst/>
            </a:prstGeom>
          </p:spPr>
          <p:txBody>
            <a:bodyPr wrap="square" lIns="0" tIns="0" rIns="0" bIns="0">
              <a:normAutofit fontScale="90000" lnSpcReduction="20000"/>
            </a:bodyPr>
            <a:lstStyle/>
            <a:p>
              <a:pPr>
                <a:lnSpc>
                  <a:spcPct val="120000"/>
                </a:lnSpc>
              </a:pPr>
              <a:r>
                <a:rPr lang="zh-CN" altLang="en-US" sz="1465" dirty="0">
                  <a:solidFill>
                    <a:schemeClr val="bg1">
                      <a:lumMod val="50000"/>
                    </a:schemeClr>
                  </a:solidFill>
                  <a:latin typeface="微软雅黑 Light" panose="020B0502040204020203" charset="-122"/>
                  <a:ea typeface="微软雅黑 Light" panose="020B0502040204020203" charset="-122"/>
                  <a:cs typeface="+mn-ea"/>
                  <a:sym typeface="微软雅黑 Light" panose="020B0502040204020203" charset="-122"/>
                </a:rPr>
                <a:t>前端，7篇冲刺日志随笔，1篇冲刺集合随笔</a:t>
              </a:r>
              <a:endParaRPr lang="zh-CN" altLang="en-US" sz="1465" dirty="0">
                <a:solidFill>
                  <a:schemeClr val="bg1">
                    <a:lumMod val="50000"/>
                  </a:schemeClr>
                </a:solidFill>
                <a:latin typeface="微软雅黑 Light" panose="020B0502040204020203" charset="-122"/>
                <a:ea typeface="微软雅黑 Light" panose="020B0502040204020203" charset="-122"/>
                <a:cs typeface="+mn-ea"/>
                <a:sym typeface="微软雅黑 Light" panose="020B0502040204020203" charset="-122"/>
              </a:endParaRPr>
            </a:p>
          </p:txBody>
        </p:sp>
        <p:sp>
          <p:nvSpPr>
            <p:cNvPr id="50" name="文本框 24"/>
            <p:cNvSpPr txBox="1"/>
            <p:nvPr/>
          </p:nvSpPr>
          <p:spPr>
            <a:xfrm>
              <a:off x="2825618" y="2336878"/>
              <a:ext cx="1348856" cy="253916"/>
            </a:xfrm>
            <a:prstGeom prst="rect">
              <a:avLst/>
            </a:prstGeom>
            <a:solidFill>
              <a:schemeClr val="accent2"/>
            </a:solidFill>
          </p:spPr>
          <p:txBody>
            <a:bodyPr wrap="none">
              <a:noAutofit/>
            </a:bodyPr>
            <a:lstStyle/>
            <a:p>
              <a:pPr algn="l"/>
              <a:r>
                <a:rPr lang="zh-CN" altLang="en-US" b="1">
                  <a:solidFill>
                    <a:schemeClr val="bg1"/>
                  </a:solidFill>
                  <a:latin typeface="微软雅黑 Light" panose="020B0502040204020203" charset="-122"/>
                  <a:ea typeface="微软雅黑 Light" panose="020B0502040204020203" charset="-122"/>
                  <a:cs typeface="+mn-ea"/>
                  <a:sym typeface="微软雅黑 Light" panose="020B0502040204020203" charset="-122"/>
                </a:rPr>
                <a:t>邹雪花</a:t>
              </a:r>
              <a:endParaRPr lang="zh-CN" altLang="en-US" b="1">
                <a:solidFill>
                  <a:schemeClr val="bg1"/>
                </a:solidFill>
                <a:latin typeface="微软雅黑 Light" panose="020B0502040204020203" charset="-122"/>
                <a:ea typeface="微软雅黑 Light" panose="020B0502040204020203" charset="-122"/>
                <a:cs typeface="+mn-ea"/>
                <a:sym typeface="微软雅黑 Light" panose="020B0502040204020203" charset="-122"/>
              </a:endParaRPr>
            </a:p>
          </p:txBody>
        </p:sp>
      </p:grpSp>
    </p:spTree>
    <p:custDataLst>
      <p:tags r:id="rId5"/>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anim calcmode="lin" valueType="num">
                                      <p:cBhvr additive="base">
                                        <p:cTn id="7" dur="500" fill="hold"/>
                                        <p:tgtEl>
                                          <p:spTgt spid="42"/>
                                        </p:tgtEl>
                                        <p:attrNameLst>
                                          <p:attrName>ppt_x</p:attrName>
                                        </p:attrNameLst>
                                      </p:cBhvr>
                                      <p:tavLst>
                                        <p:tav tm="0">
                                          <p:val>
                                            <p:strVal val="#ppt_x"/>
                                          </p:val>
                                        </p:tav>
                                        <p:tav tm="100000">
                                          <p:val>
                                            <p:strVal val="#ppt_x"/>
                                          </p:val>
                                        </p:tav>
                                      </p:tavLst>
                                    </p:anim>
                                    <p:anim calcmode="lin" valueType="num">
                                      <p:cBhvr additive="base">
                                        <p:cTn id="8" dur="500" fill="hold"/>
                                        <p:tgtEl>
                                          <p:spTgt spid="42"/>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1" fill="hold" nodeType="afterEffect">
                                  <p:stCondLst>
                                    <p:cond delay="0"/>
                                  </p:stCondLst>
                                  <p:childTnLst>
                                    <p:set>
                                      <p:cBhvr>
                                        <p:cTn id="11" dur="1" fill="hold">
                                          <p:stCondLst>
                                            <p:cond delay="0"/>
                                          </p:stCondLst>
                                        </p:cTn>
                                        <p:tgtEl>
                                          <p:spTgt spid="38"/>
                                        </p:tgtEl>
                                        <p:attrNameLst>
                                          <p:attrName>style.visibility</p:attrName>
                                        </p:attrNameLst>
                                      </p:cBhvr>
                                      <p:to>
                                        <p:strVal val="visible"/>
                                      </p:to>
                                    </p:set>
                                    <p:anim calcmode="lin" valueType="num">
                                      <p:cBhvr additive="base">
                                        <p:cTn id="12" dur="500" fill="hold"/>
                                        <p:tgtEl>
                                          <p:spTgt spid="38"/>
                                        </p:tgtEl>
                                        <p:attrNameLst>
                                          <p:attrName>ppt_x</p:attrName>
                                        </p:attrNameLst>
                                      </p:cBhvr>
                                      <p:tavLst>
                                        <p:tav tm="0">
                                          <p:val>
                                            <p:strVal val="#ppt_x"/>
                                          </p:val>
                                        </p:tav>
                                        <p:tav tm="100000">
                                          <p:val>
                                            <p:strVal val="#ppt_x"/>
                                          </p:val>
                                        </p:tav>
                                      </p:tavLst>
                                    </p:anim>
                                    <p:anim calcmode="lin" valueType="num">
                                      <p:cBhvr additive="base">
                                        <p:cTn id="13" dur="500" fill="hold"/>
                                        <p:tgtEl>
                                          <p:spTgt spid="38"/>
                                        </p:tgtEl>
                                        <p:attrNameLst>
                                          <p:attrName>ppt_y</p:attrName>
                                        </p:attrNameLst>
                                      </p:cBhvr>
                                      <p:tavLst>
                                        <p:tav tm="0">
                                          <p:val>
                                            <p:strVal val="0-#ppt_h/2"/>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4"/>
                                        </p:tgtEl>
                                        <p:attrNameLst>
                                          <p:attrName>style.visibility</p:attrName>
                                        </p:attrNameLst>
                                      </p:cBhvr>
                                      <p:to>
                                        <p:strVal val="visible"/>
                                      </p:to>
                                    </p:set>
                                    <p:anim calcmode="lin" valueType="num">
                                      <p:cBhvr additive="base">
                                        <p:cTn id="17" dur="500" fill="hold"/>
                                        <p:tgtEl>
                                          <p:spTgt spid="34"/>
                                        </p:tgtEl>
                                        <p:attrNameLst>
                                          <p:attrName>ppt_x</p:attrName>
                                        </p:attrNameLst>
                                      </p:cBhvr>
                                      <p:tavLst>
                                        <p:tav tm="0">
                                          <p:val>
                                            <p:strVal val="#ppt_x"/>
                                          </p:val>
                                        </p:tav>
                                        <p:tav tm="100000">
                                          <p:val>
                                            <p:strVal val="#ppt_x"/>
                                          </p:val>
                                        </p:tav>
                                      </p:tavLst>
                                    </p:anim>
                                    <p:anim calcmode="lin" valueType="num">
                                      <p:cBhvr additive="base">
                                        <p:cTn id="18" dur="500" fill="hold"/>
                                        <p:tgtEl>
                                          <p:spTgt spid="34"/>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1" fill="hold" nodeType="afterEffect">
                                  <p:stCondLst>
                                    <p:cond delay="0"/>
                                  </p:stCondLst>
                                  <p:childTnLst>
                                    <p:set>
                                      <p:cBhvr>
                                        <p:cTn id="21" dur="1" fill="hold">
                                          <p:stCondLst>
                                            <p:cond delay="0"/>
                                          </p:stCondLst>
                                        </p:cTn>
                                        <p:tgtEl>
                                          <p:spTgt spid="25"/>
                                        </p:tgtEl>
                                        <p:attrNameLst>
                                          <p:attrName>style.visibility</p:attrName>
                                        </p:attrNameLst>
                                      </p:cBhvr>
                                      <p:to>
                                        <p:strVal val="visible"/>
                                      </p:to>
                                    </p:set>
                                    <p:anim calcmode="lin" valueType="num">
                                      <p:cBhvr additive="base">
                                        <p:cTn id="22" dur="500" fill="hold"/>
                                        <p:tgtEl>
                                          <p:spTgt spid="25"/>
                                        </p:tgtEl>
                                        <p:attrNameLst>
                                          <p:attrName>ppt_x</p:attrName>
                                        </p:attrNameLst>
                                      </p:cBhvr>
                                      <p:tavLst>
                                        <p:tav tm="0">
                                          <p:val>
                                            <p:strVal val="#ppt_x"/>
                                          </p:val>
                                        </p:tav>
                                        <p:tav tm="100000">
                                          <p:val>
                                            <p:strVal val="#ppt_x"/>
                                          </p:val>
                                        </p:tav>
                                      </p:tavLst>
                                    </p:anim>
                                    <p:anim calcmode="lin" valueType="num">
                                      <p:cBhvr additive="base">
                                        <p:cTn id="23" dur="500" fill="hold"/>
                                        <p:tgtEl>
                                          <p:spTgt spid="25"/>
                                        </p:tgtEl>
                                        <p:attrNameLst>
                                          <p:attrName>ppt_y</p:attrName>
                                        </p:attrNameLst>
                                      </p:cBhvr>
                                      <p:tavLst>
                                        <p:tav tm="0">
                                          <p:val>
                                            <p:strVal val="0-#ppt_h/2"/>
                                          </p:val>
                                        </p:tav>
                                        <p:tav tm="100000">
                                          <p:val>
                                            <p:strVal val="#ppt_y"/>
                                          </p:val>
                                        </p:tav>
                                      </p:tavLst>
                                    </p:anim>
                                  </p:childTnLst>
                                </p:cTn>
                              </p:par>
                            </p:childTnLst>
                          </p:cTn>
                        </p:par>
                        <p:par>
                          <p:cTn id="24" fill="hold">
                            <p:stCondLst>
                              <p:cond delay="2000"/>
                            </p:stCondLst>
                            <p:childTnLst>
                              <p:par>
                                <p:cTn id="25" presetID="2" presetClass="entr" presetSubtype="1" fill="hold" nodeType="afterEffect">
                                  <p:stCondLst>
                                    <p:cond delay="0"/>
                                  </p:stCondLst>
                                  <p:childTnLst>
                                    <p:set>
                                      <p:cBhvr>
                                        <p:cTn id="26" dur="1" fill="hold">
                                          <p:stCondLst>
                                            <p:cond delay="0"/>
                                          </p:stCondLst>
                                        </p:cTn>
                                        <p:tgtEl>
                                          <p:spTgt spid="29"/>
                                        </p:tgtEl>
                                        <p:attrNameLst>
                                          <p:attrName>style.visibility</p:attrName>
                                        </p:attrNameLst>
                                      </p:cBhvr>
                                      <p:to>
                                        <p:strVal val="visible"/>
                                      </p:to>
                                    </p:set>
                                    <p:anim calcmode="lin" valueType="num">
                                      <p:cBhvr additive="base">
                                        <p:cTn id="27" dur="500" fill="hold"/>
                                        <p:tgtEl>
                                          <p:spTgt spid="29"/>
                                        </p:tgtEl>
                                        <p:attrNameLst>
                                          <p:attrName>ppt_x</p:attrName>
                                        </p:attrNameLst>
                                      </p:cBhvr>
                                      <p:tavLst>
                                        <p:tav tm="0">
                                          <p:val>
                                            <p:strVal val="#ppt_x"/>
                                          </p:val>
                                        </p:tav>
                                        <p:tav tm="100000">
                                          <p:val>
                                            <p:strVal val="#ppt_x"/>
                                          </p:val>
                                        </p:tav>
                                      </p:tavLst>
                                    </p:anim>
                                    <p:anim calcmode="lin" valueType="num">
                                      <p:cBhvr additive="base">
                                        <p:cTn id="28" dur="500" fill="hold"/>
                                        <p:tgtEl>
                                          <p:spTgt spid="29"/>
                                        </p:tgtEl>
                                        <p:attrNameLst>
                                          <p:attrName>ppt_y</p:attrName>
                                        </p:attrNameLst>
                                      </p:cBhvr>
                                      <p:tavLst>
                                        <p:tav tm="0">
                                          <p:val>
                                            <p:strVal val="0-#ppt_h/2"/>
                                          </p:val>
                                        </p:tav>
                                        <p:tav tm="100000">
                                          <p:val>
                                            <p:strVal val="#ppt_y"/>
                                          </p:val>
                                        </p:tav>
                                      </p:tavLst>
                                    </p:anim>
                                  </p:childTnLst>
                                </p:cTn>
                              </p:par>
                            </p:childTnLst>
                          </p:cTn>
                        </p:par>
                        <p:par>
                          <p:cTn id="29" fill="hold">
                            <p:stCondLst>
                              <p:cond delay="2500"/>
                            </p:stCondLst>
                            <p:childTnLst>
                              <p:par>
                                <p:cTn id="30" presetID="2" presetClass="entr" presetSubtype="1" fill="hold" nodeType="afterEffect">
                                  <p:stCondLst>
                                    <p:cond delay="0"/>
                                  </p:stCondLst>
                                  <p:childTnLst>
                                    <p:set>
                                      <p:cBhvr>
                                        <p:cTn id="31" dur="1" fill="hold">
                                          <p:stCondLst>
                                            <p:cond delay="0"/>
                                          </p:stCondLst>
                                        </p:cTn>
                                        <p:tgtEl>
                                          <p:spTgt spid="30"/>
                                        </p:tgtEl>
                                        <p:attrNameLst>
                                          <p:attrName>style.visibility</p:attrName>
                                        </p:attrNameLst>
                                      </p:cBhvr>
                                      <p:to>
                                        <p:strVal val="visible"/>
                                      </p:to>
                                    </p:set>
                                    <p:anim calcmode="lin" valueType="num">
                                      <p:cBhvr additive="base">
                                        <p:cTn id="32" dur="500" fill="hold"/>
                                        <p:tgtEl>
                                          <p:spTgt spid="30"/>
                                        </p:tgtEl>
                                        <p:attrNameLst>
                                          <p:attrName>ppt_x</p:attrName>
                                        </p:attrNameLst>
                                      </p:cBhvr>
                                      <p:tavLst>
                                        <p:tav tm="0">
                                          <p:val>
                                            <p:strVal val="#ppt_x"/>
                                          </p:val>
                                        </p:tav>
                                        <p:tav tm="100000">
                                          <p:val>
                                            <p:strVal val="#ppt_x"/>
                                          </p:val>
                                        </p:tav>
                                      </p:tavLst>
                                    </p:anim>
                                    <p:anim calcmode="lin" valueType="num">
                                      <p:cBhvr additive="base">
                                        <p:cTn id="33" dur="500" fill="hold"/>
                                        <p:tgtEl>
                                          <p:spTgt spid="30"/>
                                        </p:tgtEl>
                                        <p:attrNameLst>
                                          <p:attrName>ppt_y</p:attrName>
                                        </p:attrNameLst>
                                      </p:cBhvr>
                                      <p:tavLst>
                                        <p:tav tm="0">
                                          <p:val>
                                            <p:strVal val="0-#ppt_h/2"/>
                                          </p:val>
                                        </p:tav>
                                        <p:tav tm="100000">
                                          <p:val>
                                            <p:strVal val="#ppt_y"/>
                                          </p:val>
                                        </p:tav>
                                      </p:tavLst>
                                    </p:anim>
                                  </p:childTnLst>
                                </p:cTn>
                              </p:par>
                            </p:childTnLst>
                          </p:cTn>
                        </p:par>
                        <p:par>
                          <p:cTn id="34" fill="hold">
                            <p:stCondLst>
                              <p:cond delay="3000"/>
                            </p:stCondLst>
                            <p:childTnLst>
                              <p:par>
                                <p:cTn id="35" presetID="2" presetClass="entr" presetSubtype="1" fill="hold" nodeType="afterEffect">
                                  <p:stCondLst>
                                    <p:cond delay="0"/>
                                  </p:stCondLst>
                                  <p:childTnLst>
                                    <p:set>
                                      <p:cBhvr>
                                        <p:cTn id="36" dur="1" fill="hold">
                                          <p:stCondLst>
                                            <p:cond delay="0"/>
                                          </p:stCondLst>
                                        </p:cTn>
                                        <p:tgtEl>
                                          <p:spTgt spid="16"/>
                                        </p:tgtEl>
                                        <p:attrNameLst>
                                          <p:attrName>style.visibility</p:attrName>
                                        </p:attrNameLst>
                                      </p:cBhvr>
                                      <p:to>
                                        <p:strVal val="visible"/>
                                      </p:to>
                                    </p:set>
                                    <p:anim calcmode="lin" valueType="num">
                                      <p:cBhvr additive="base">
                                        <p:cTn id="37" dur="500" fill="hold"/>
                                        <p:tgtEl>
                                          <p:spTgt spid="16"/>
                                        </p:tgtEl>
                                        <p:attrNameLst>
                                          <p:attrName>ppt_x</p:attrName>
                                        </p:attrNameLst>
                                      </p:cBhvr>
                                      <p:tavLst>
                                        <p:tav tm="0">
                                          <p:val>
                                            <p:strVal val="#ppt_x"/>
                                          </p:val>
                                        </p:tav>
                                        <p:tav tm="100000">
                                          <p:val>
                                            <p:strVal val="#ppt_x"/>
                                          </p:val>
                                        </p:tav>
                                      </p:tavLst>
                                    </p:anim>
                                    <p:anim calcmode="lin" valueType="num">
                                      <p:cBhvr additive="base">
                                        <p:cTn id="38" dur="500" fill="hold"/>
                                        <p:tgtEl>
                                          <p:spTgt spid="16"/>
                                        </p:tgtEl>
                                        <p:attrNameLst>
                                          <p:attrName>ppt_y</p:attrName>
                                        </p:attrNameLst>
                                      </p:cBhvr>
                                      <p:tavLst>
                                        <p:tav tm="0">
                                          <p:val>
                                            <p:strVal val="0-#ppt_h/2"/>
                                          </p:val>
                                        </p:tav>
                                        <p:tav tm="100000">
                                          <p:val>
                                            <p:strVal val="#ppt_y"/>
                                          </p:val>
                                        </p:tav>
                                      </p:tavLst>
                                    </p:anim>
                                  </p:childTnLst>
                                </p:cTn>
                              </p:par>
                            </p:childTnLst>
                          </p:cTn>
                        </p:par>
                        <p:par>
                          <p:cTn id="39" fill="hold">
                            <p:stCondLst>
                              <p:cond delay="3500"/>
                            </p:stCondLst>
                            <p:childTnLst>
                              <p:par>
                                <p:cTn id="40" presetID="2" presetClass="entr" presetSubtype="1" fill="hold" nodeType="afterEffect">
                                  <p:stCondLst>
                                    <p:cond delay="0"/>
                                  </p:stCondLst>
                                  <p:childTnLst>
                                    <p:set>
                                      <p:cBhvr>
                                        <p:cTn id="41" dur="1" fill="hold">
                                          <p:stCondLst>
                                            <p:cond delay="0"/>
                                          </p:stCondLst>
                                        </p:cTn>
                                        <p:tgtEl>
                                          <p:spTgt spid="11"/>
                                        </p:tgtEl>
                                        <p:attrNameLst>
                                          <p:attrName>style.visibility</p:attrName>
                                        </p:attrNameLst>
                                      </p:cBhvr>
                                      <p:to>
                                        <p:strVal val="visible"/>
                                      </p:to>
                                    </p:set>
                                    <p:anim calcmode="lin" valueType="num">
                                      <p:cBhvr additive="base">
                                        <p:cTn id="42" dur="500" fill="hold"/>
                                        <p:tgtEl>
                                          <p:spTgt spid="11"/>
                                        </p:tgtEl>
                                        <p:attrNameLst>
                                          <p:attrName>ppt_x</p:attrName>
                                        </p:attrNameLst>
                                      </p:cBhvr>
                                      <p:tavLst>
                                        <p:tav tm="0">
                                          <p:val>
                                            <p:strVal val="#ppt_x"/>
                                          </p:val>
                                        </p:tav>
                                        <p:tav tm="100000">
                                          <p:val>
                                            <p:strVal val="#ppt_x"/>
                                          </p:val>
                                        </p:tav>
                                      </p:tavLst>
                                    </p:anim>
                                    <p:anim calcmode="lin" valueType="num">
                                      <p:cBhvr additive="base">
                                        <p:cTn id="43" dur="500" fill="hold"/>
                                        <p:tgtEl>
                                          <p:spTgt spid="11"/>
                                        </p:tgtEl>
                                        <p:attrNameLst>
                                          <p:attrName>ppt_y</p:attrName>
                                        </p:attrNameLst>
                                      </p:cBhvr>
                                      <p:tavLst>
                                        <p:tav tm="0">
                                          <p:val>
                                            <p:strVal val="0-#ppt_h/2"/>
                                          </p:val>
                                        </p:tav>
                                        <p:tav tm="100000">
                                          <p:val>
                                            <p:strVal val="#ppt_y"/>
                                          </p:val>
                                        </p:tav>
                                      </p:tavLst>
                                    </p:anim>
                                  </p:childTnLst>
                                </p:cTn>
                              </p:par>
                            </p:childTnLst>
                          </p:cTn>
                        </p:par>
                        <p:par>
                          <p:cTn id="44" fill="hold">
                            <p:stCondLst>
                              <p:cond delay="4000"/>
                            </p:stCondLst>
                            <p:childTnLst>
                              <p:par>
                                <p:cTn id="45" presetID="2" presetClass="entr" presetSubtype="1" fill="hold" nodeType="afterEffect">
                                  <p:stCondLst>
                                    <p:cond delay="0"/>
                                  </p:stCondLst>
                                  <p:childTnLst>
                                    <p:set>
                                      <p:cBhvr>
                                        <p:cTn id="46" dur="1" fill="hold">
                                          <p:stCondLst>
                                            <p:cond delay="0"/>
                                          </p:stCondLst>
                                        </p:cTn>
                                        <p:tgtEl>
                                          <p:spTgt spid="21"/>
                                        </p:tgtEl>
                                        <p:attrNameLst>
                                          <p:attrName>style.visibility</p:attrName>
                                        </p:attrNameLst>
                                      </p:cBhvr>
                                      <p:to>
                                        <p:strVal val="visible"/>
                                      </p:to>
                                    </p:set>
                                    <p:anim calcmode="lin" valueType="num">
                                      <p:cBhvr additive="base">
                                        <p:cTn id="47" dur="500" fill="hold"/>
                                        <p:tgtEl>
                                          <p:spTgt spid="21"/>
                                        </p:tgtEl>
                                        <p:attrNameLst>
                                          <p:attrName>ppt_x</p:attrName>
                                        </p:attrNameLst>
                                      </p:cBhvr>
                                      <p:tavLst>
                                        <p:tav tm="0">
                                          <p:val>
                                            <p:strVal val="#ppt_x"/>
                                          </p:val>
                                        </p:tav>
                                        <p:tav tm="100000">
                                          <p:val>
                                            <p:strVal val="#ppt_x"/>
                                          </p:val>
                                        </p:tav>
                                      </p:tavLst>
                                    </p:anim>
                                    <p:anim calcmode="lin" valueType="num">
                                      <p:cBhvr additive="base">
                                        <p:cTn id="48" dur="500" fill="hold"/>
                                        <p:tgtEl>
                                          <p:spTgt spid="21"/>
                                        </p:tgtEl>
                                        <p:attrNameLst>
                                          <p:attrName>ppt_y</p:attrName>
                                        </p:attrNameLst>
                                      </p:cBhvr>
                                      <p:tavLst>
                                        <p:tav tm="0">
                                          <p:val>
                                            <p:strVal val="0-#ppt_h/2"/>
                                          </p:val>
                                        </p:tav>
                                        <p:tav tm="100000">
                                          <p:val>
                                            <p:strVal val="#ppt_y"/>
                                          </p:val>
                                        </p:tav>
                                      </p:tavLst>
                                    </p:anim>
                                  </p:childTnLst>
                                </p:cTn>
                              </p:par>
                            </p:childTnLst>
                          </p:cTn>
                        </p:par>
                        <p:par>
                          <p:cTn id="49" fill="hold">
                            <p:stCondLst>
                              <p:cond delay="4500"/>
                            </p:stCondLst>
                            <p:childTnLst>
                              <p:par>
                                <p:cTn id="50" presetID="2" presetClass="entr" presetSubtype="1" fill="hold" nodeType="afterEffect">
                                  <p:stCondLst>
                                    <p:cond delay="0"/>
                                  </p:stCondLst>
                                  <p:childTnLst>
                                    <p:set>
                                      <p:cBhvr>
                                        <p:cTn id="51" dur="1" fill="hold">
                                          <p:stCondLst>
                                            <p:cond delay="0"/>
                                          </p:stCondLst>
                                        </p:cTn>
                                        <p:tgtEl>
                                          <p:spTgt spid="47"/>
                                        </p:tgtEl>
                                        <p:attrNameLst>
                                          <p:attrName>style.visibility</p:attrName>
                                        </p:attrNameLst>
                                      </p:cBhvr>
                                      <p:to>
                                        <p:strVal val="visible"/>
                                      </p:to>
                                    </p:set>
                                    <p:anim calcmode="lin" valueType="num">
                                      <p:cBhvr additive="base">
                                        <p:cTn id="52" dur="500" fill="hold"/>
                                        <p:tgtEl>
                                          <p:spTgt spid="47"/>
                                        </p:tgtEl>
                                        <p:attrNameLst>
                                          <p:attrName>ppt_x</p:attrName>
                                        </p:attrNameLst>
                                      </p:cBhvr>
                                      <p:tavLst>
                                        <p:tav tm="0">
                                          <p:val>
                                            <p:strVal val="#ppt_x"/>
                                          </p:val>
                                        </p:tav>
                                        <p:tav tm="100000">
                                          <p:val>
                                            <p:strVal val="#ppt_x"/>
                                          </p:val>
                                        </p:tav>
                                      </p:tavLst>
                                    </p:anim>
                                    <p:anim calcmode="lin" valueType="num">
                                      <p:cBhvr additive="base">
                                        <p:cTn id="53"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ctrTitle" idx="14"/>
            <p:custDataLst>
              <p:tags r:id="rId1"/>
            </p:custDataLst>
          </p:nvPr>
        </p:nvSpPr>
        <p:spPr>
          <a:xfrm>
            <a:off x="3291524" y="2122805"/>
            <a:ext cx="5767705" cy="835660"/>
          </a:xfrm>
        </p:spPr>
        <p:txBody>
          <a:bodyPr/>
          <a:lstStyle/>
          <a:p>
            <a:r>
              <a:rPr lang="en-US" altLang="zh-CN"/>
              <a:t>5.</a:t>
            </a:r>
            <a:r>
              <a:rPr lang="zh-CN" altLang="en-US"/>
              <a:t>项目总结</a:t>
            </a:r>
            <a:endParaRPr lang="zh-CN" altLang="en-US"/>
          </a:p>
        </p:txBody>
      </p:sp>
    </p:spTree>
    <p:custDataLst>
      <p:tags r:id="rId2"/>
    </p:custData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 name="矩形 2"/>
          <p:cNvSpPr/>
          <p:nvPr userDrawn="1">
            <p:custDataLst>
              <p:tags r:id="rId1"/>
            </p:custDataLst>
          </p:nvPr>
        </p:nvSpPr>
        <p:spPr>
          <a:xfrm>
            <a:off x="292075" y="303809"/>
            <a:ext cx="11607851" cy="6250382"/>
          </a:xfrm>
          <a:prstGeom prst="rect">
            <a:avLst/>
          </a:prstGeom>
          <a:solidFill>
            <a:srgbClr val="ECEEEF"/>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solidFill>
                <a:srgbClr val="FFFFFF"/>
              </a:solidFill>
              <a:latin typeface="微软雅黑" panose="020B0503020204020204" charset="-122"/>
              <a:ea typeface="微软雅黑" panose="020B0503020204020204" charset="-122"/>
            </a:endParaRPr>
          </a:p>
        </p:txBody>
      </p:sp>
      <p:pic>
        <p:nvPicPr>
          <p:cNvPr id="2" name="图片 1"/>
          <p:cNvPicPr/>
          <p:nvPr userDrawn="1">
            <p:custDataLst>
              <p:tags r:id="rId2"/>
            </p:custDataLst>
          </p:nvPr>
        </p:nvPicPr>
        <p:blipFill>
          <a:blip r:embed="rId3" r:link="rId4" cstate="print">
            <a:extLst>
              <a:ext uri="{28A0092B-C50C-407E-A947-70E740481C1C}">
                <a14:useLocalDpi xmlns:a14="http://schemas.microsoft.com/office/drawing/2010/main" val="0"/>
              </a:ext>
            </a:extLst>
          </a:blip>
          <a:stretch>
            <a:fillRect/>
          </a:stretch>
        </p:blipFill>
        <p:spPr>
          <a:xfrm>
            <a:off x="0" y="0"/>
            <a:ext cx="720090" cy="601754"/>
          </a:xfrm>
          <a:prstGeom prst="rect">
            <a:avLst/>
          </a:prstGeom>
        </p:spPr>
      </p:pic>
      <p:pic>
        <p:nvPicPr>
          <p:cNvPr id="8" name="图片 7"/>
          <p:cNvPicPr/>
          <p:nvPr userDrawn="1">
            <p:custDataLst>
              <p:tags r:id="rId5"/>
            </p:custDataLst>
          </p:nvPr>
        </p:nvPicPr>
        <p:blipFill>
          <a:blip r:embed="rId6" r:link="rId7" cstate="print">
            <a:extLst>
              <a:ext uri="{28A0092B-C50C-407E-A947-70E740481C1C}">
                <a14:useLocalDpi xmlns:a14="http://schemas.microsoft.com/office/drawing/2010/main" val="0"/>
              </a:ext>
            </a:extLst>
          </a:blip>
          <a:stretch>
            <a:fillRect/>
          </a:stretch>
        </p:blipFill>
        <p:spPr>
          <a:xfrm>
            <a:off x="11471910" y="0"/>
            <a:ext cx="720090" cy="601754"/>
          </a:xfrm>
          <a:prstGeom prst="rect">
            <a:avLst/>
          </a:prstGeom>
        </p:spPr>
      </p:pic>
      <p:pic>
        <p:nvPicPr>
          <p:cNvPr id="5" name="图片 4" descr="Cache_-74773cb45736db83."/>
          <p:cNvPicPr>
            <a:picLocks noChangeAspect="1"/>
          </p:cNvPicPr>
          <p:nvPr/>
        </p:nvPicPr>
        <p:blipFill>
          <a:blip r:embed="rId8"/>
          <a:stretch>
            <a:fillRect/>
          </a:stretch>
        </p:blipFill>
        <p:spPr>
          <a:xfrm>
            <a:off x="292100" y="303530"/>
            <a:ext cx="11607800" cy="6250305"/>
          </a:xfrm>
          <a:prstGeom prst="rect">
            <a:avLst/>
          </a:prstGeom>
        </p:spPr>
      </p:pic>
    </p:spTree>
    <p:custDataLst>
      <p:tags r:id="rId9"/>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nodeType="clickEffect">
                                  <p:stCondLst>
                                    <p:cond delay="0"/>
                                  </p:stCondLst>
                                  <p:childTnLst>
                                    <p:set>
                                      <p:cBhvr>
                                        <p:cTn id="6" dur="2000" fill="hold">
                                          <p:stCondLst>
                                            <p:cond delay="0"/>
                                          </p:stCondLst>
                                        </p:cTn>
                                        <p:tgtEl>
                                          <p:spTgt spid="5"/>
                                        </p:tgtEl>
                                        <p:attrNameLst>
                                          <p:attrName>style.visibility</p:attrName>
                                        </p:attrNameLst>
                                      </p:cBhvr>
                                      <p:to>
                                        <p:strVal val="visible"/>
                                      </p:to>
                                    </p:set>
                                    <p:animEffect transition="in" filter="barn(outVertical)">
                                      <p:cBhvr>
                                        <p:cTn id="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9" name="图片 8"/>
          <p:cNvPicPr/>
          <p:nvPr userDrawn="1">
            <p:custDataLst>
              <p:tags r:id="rId1"/>
            </p:custDataLst>
          </p:nvPr>
        </p:nvPicPr>
        <p:blipFill>
          <a:blip r:embed="rId2" r:link="rId3" cstate="print">
            <a:extLst>
              <a:ext uri="{28A0092B-C50C-407E-A947-70E740481C1C}">
                <a14:useLocalDpi xmlns:a14="http://schemas.microsoft.com/office/drawing/2010/main" val="0"/>
              </a:ext>
            </a:extLst>
          </a:blip>
          <a:stretch>
            <a:fillRect/>
          </a:stretch>
        </p:blipFill>
        <p:spPr>
          <a:xfrm>
            <a:off x="0" y="0"/>
            <a:ext cx="720090" cy="601754"/>
          </a:xfrm>
          <a:prstGeom prst="rect">
            <a:avLst/>
          </a:prstGeom>
        </p:spPr>
      </p:pic>
      <p:pic>
        <p:nvPicPr>
          <p:cNvPr id="2" name="图片 1"/>
          <p:cNvPicPr/>
          <p:nvPr userDrawn="1">
            <p:custDataLst>
              <p:tags r:id="rId4"/>
            </p:custDataLst>
          </p:nvPr>
        </p:nvPicPr>
        <p:blipFill>
          <a:blip r:embed="rId5" r:link="rId6" cstate="print">
            <a:extLst>
              <a:ext uri="{28A0092B-C50C-407E-A947-70E740481C1C}">
                <a14:useLocalDpi xmlns:a14="http://schemas.microsoft.com/office/drawing/2010/main" val="0"/>
              </a:ext>
            </a:extLst>
          </a:blip>
          <a:stretch>
            <a:fillRect/>
          </a:stretch>
        </p:blipFill>
        <p:spPr>
          <a:xfrm>
            <a:off x="11471910" y="0"/>
            <a:ext cx="720090" cy="601754"/>
          </a:xfrm>
          <a:prstGeom prst="rect">
            <a:avLst/>
          </a:prstGeom>
        </p:spPr>
      </p:pic>
      <p:graphicFrame>
        <p:nvGraphicFramePr>
          <p:cNvPr id="11" name="表格 10"/>
          <p:cNvGraphicFramePr/>
          <p:nvPr>
            <p:custDataLst>
              <p:tags r:id="rId7"/>
            </p:custDataLst>
          </p:nvPr>
        </p:nvGraphicFramePr>
        <p:xfrm>
          <a:off x="1837690" y="1127760"/>
          <a:ext cx="9006840" cy="4602480"/>
        </p:xfrm>
        <a:graphic>
          <a:graphicData uri="http://schemas.openxmlformats.org/drawingml/2006/table">
            <a:tbl>
              <a:tblPr firstRow="1" bandRow="1">
                <a:tableStyleId>{5C22544A-7EE6-4342-B048-85BDC9FD1C3A}</a:tableStyleId>
              </a:tblPr>
              <a:tblGrid>
                <a:gridCol w="1866900"/>
                <a:gridCol w="3569970"/>
                <a:gridCol w="3569970"/>
              </a:tblGrid>
              <a:tr h="411480">
                <a:tc>
                  <a:txBody>
                    <a:bodyPr/>
                    <a:lstStyle/>
                    <a:p>
                      <a:pPr>
                        <a:buNone/>
                      </a:pPr>
                      <a:r>
                        <a:rPr lang="zh-CN" altLang="en-US" sz="1800">
                          <a:solidFill>
                            <a:srgbClr val="FFFFFF"/>
                          </a:solidFill>
                          <a:sym typeface="+mn-ea"/>
                        </a:rPr>
                        <a:t>成员</a:t>
                      </a:r>
                      <a:endParaRPr lang="zh-CN" altLang="en-US" sz="1800">
                        <a:solidFill>
                          <a:srgbClr val="FFFFFF"/>
                        </a:solidFill>
                        <a:sym typeface="+mn-ea"/>
                      </a:endParaRPr>
                    </a:p>
                    <a:p>
                      <a:pPr>
                        <a:buNone/>
                      </a:pPr>
                      <a:endParaRPr lang="zh-CN" altLang="en-US"/>
                    </a:p>
                  </a:txBody>
                  <a:tcPr/>
                </a:tc>
                <a:tc>
                  <a:txBody>
                    <a:bodyPr/>
                    <a:lstStyle/>
                    <a:p>
                      <a:pPr>
                        <a:buNone/>
                      </a:pPr>
                      <a:r>
                        <a:rPr lang="zh-CN" altLang="en-US" sz="1800">
                          <a:solidFill>
                            <a:srgbClr val="FFFFFF"/>
                          </a:solidFill>
                          <a:sym typeface="+mn-ea"/>
                        </a:rPr>
                        <a:t>遇到的问题</a:t>
                      </a:r>
                      <a:endParaRPr lang="zh-CN" altLang="en-US" sz="1800">
                        <a:solidFill>
                          <a:srgbClr val="FFFFFF"/>
                        </a:solidFill>
                        <a:sym typeface="+mn-ea"/>
                      </a:endParaRPr>
                    </a:p>
                    <a:p>
                      <a:pPr>
                        <a:buNone/>
                      </a:pPr>
                      <a:endParaRPr lang="zh-CN" altLang="en-US"/>
                    </a:p>
                  </a:txBody>
                  <a:tcPr/>
                </a:tc>
                <a:tc>
                  <a:txBody>
                    <a:bodyPr/>
                    <a:lstStyle/>
                    <a:p>
                      <a:pPr>
                        <a:buNone/>
                      </a:pPr>
                      <a:r>
                        <a:rPr lang="zh-CN" altLang="en-US" sz="1800">
                          <a:solidFill>
                            <a:srgbClr val="FFFFFF"/>
                          </a:solidFill>
                          <a:sym typeface="+mn-ea"/>
                        </a:rPr>
                        <a:t>解决方法</a:t>
                      </a:r>
                      <a:endParaRPr lang="zh-CN" altLang="en-US" sz="1800">
                        <a:solidFill>
                          <a:srgbClr val="FFFFFF"/>
                        </a:solidFill>
                        <a:sym typeface="+mn-ea"/>
                      </a:endParaRPr>
                    </a:p>
                    <a:p>
                      <a:pPr>
                        <a:buNone/>
                      </a:pPr>
                      <a:endParaRPr lang="zh-CN" altLang="en-US"/>
                    </a:p>
                  </a:txBody>
                  <a:tcPr/>
                </a:tc>
              </a:tr>
              <a:tr h="762000">
                <a:tc>
                  <a:txBody>
                    <a:bodyPr/>
                    <a:lstStyle/>
                    <a:p>
                      <a:pPr>
                        <a:buNone/>
                      </a:pPr>
                      <a:r>
                        <a:rPr lang="zh-CN" altLang="en-US"/>
                        <a:t>雷情</a:t>
                      </a:r>
                      <a:endParaRPr lang="zh-CN" altLang="en-US"/>
                    </a:p>
                  </a:txBody>
                  <a:tcPr/>
                </a:tc>
                <a:tc>
                  <a:txBody>
                    <a:bodyPr/>
                    <a:lstStyle/>
                    <a:p>
                      <a:pPr>
                        <a:buNone/>
                      </a:pPr>
                      <a:r>
                        <a:rPr lang="zh-CN" altLang="en-US"/>
                        <a:t>页面跳转不够灵活，速度缓慢，少部分点击一直显示加载中</a:t>
                      </a:r>
                      <a:endParaRPr lang="zh-CN" altLang="en-US"/>
                    </a:p>
                  </a:txBody>
                  <a:tcPr/>
                </a:tc>
                <a:tc>
                  <a:txBody>
                    <a:bodyPr/>
                    <a:lstStyle/>
                    <a:p>
                      <a:pPr>
                        <a:buNone/>
                      </a:pPr>
                      <a:r>
                        <a:rPr lang="zh-CN" altLang="en-US"/>
                        <a:t>对代码进行了性能检查并优化</a:t>
                      </a:r>
                      <a:endParaRPr lang="zh-CN" altLang="en-US"/>
                    </a:p>
                  </a:txBody>
                  <a:tcPr/>
                </a:tc>
              </a:tr>
              <a:tr h="762000">
                <a:tc>
                  <a:txBody>
                    <a:bodyPr/>
                    <a:lstStyle/>
                    <a:p>
                      <a:pPr>
                        <a:buNone/>
                      </a:pPr>
                      <a:r>
                        <a:rPr lang="zh-CN" altLang="en-US"/>
                        <a:t>刘敏</a:t>
                      </a:r>
                      <a:endParaRPr lang="zh-CN" altLang="en-US"/>
                    </a:p>
                  </a:txBody>
                  <a:tcPr/>
                </a:tc>
                <a:tc>
                  <a:txBody>
                    <a:bodyPr/>
                    <a:lstStyle/>
                    <a:p>
                      <a:pPr>
                        <a:buNone/>
                      </a:pPr>
                      <a:r>
                        <a:rPr lang="zh-CN" altLang="en-US"/>
                        <a:t>Axure长屏在短屏的滑动</a:t>
                      </a:r>
                      <a:endParaRPr lang="zh-CN" altLang="en-US"/>
                    </a:p>
                  </a:txBody>
                  <a:tcPr/>
                </a:tc>
                <a:tc>
                  <a:txBody>
                    <a:bodyPr/>
                    <a:lstStyle/>
                    <a:p>
                      <a:pPr>
                        <a:buNone/>
                      </a:pPr>
                      <a:r>
                        <a:rPr lang="zh-CN" altLang="en-US"/>
                        <a:t>通过在内联框架添加动态面板解决</a:t>
                      </a:r>
                      <a:endParaRPr lang="zh-CN" altLang="en-US"/>
                    </a:p>
                  </a:txBody>
                  <a:tcPr/>
                </a:tc>
              </a:tr>
              <a:tr h="762000">
                <a:tc>
                  <a:txBody>
                    <a:bodyPr/>
                    <a:lstStyle/>
                    <a:p>
                      <a:pPr>
                        <a:buNone/>
                      </a:pPr>
                      <a:r>
                        <a:rPr lang="zh-CN" altLang="en-US"/>
                        <a:t>邹雪花</a:t>
                      </a:r>
                      <a:endParaRPr lang="zh-CN" altLang="en-US"/>
                    </a:p>
                  </a:txBody>
                  <a:tcPr/>
                </a:tc>
                <a:tc>
                  <a:txBody>
                    <a:bodyPr/>
                    <a:lstStyle/>
                    <a:p>
                      <a:pPr>
                        <a:buNone/>
                      </a:pPr>
                      <a:r>
                        <a:rPr lang="zh-CN" altLang="en-US"/>
                        <a:t>页面持续跳转有些页面交互没有实现</a:t>
                      </a:r>
                      <a:endParaRPr lang="zh-CN" altLang="en-US"/>
                    </a:p>
                  </a:txBody>
                  <a:tcPr/>
                </a:tc>
                <a:tc>
                  <a:txBody>
                    <a:bodyPr/>
                    <a:lstStyle/>
                    <a:p>
                      <a:pPr>
                        <a:buNone/>
                      </a:pPr>
                      <a:r>
                        <a:rPr lang="zh-CN" altLang="en-US"/>
                        <a:t>对代码的页面链接部分进行调试，使其正确展现</a:t>
                      </a:r>
                      <a:endParaRPr lang="zh-CN" altLang="en-US"/>
                    </a:p>
                  </a:txBody>
                  <a:tcPr/>
                </a:tc>
              </a:tr>
              <a:tr h="762000">
                <a:tc>
                  <a:txBody>
                    <a:bodyPr/>
                    <a:lstStyle/>
                    <a:p>
                      <a:pPr>
                        <a:buNone/>
                      </a:pPr>
                      <a:r>
                        <a:rPr lang="zh-CN" altLang="en-US"/>
                        <a:t>郭航</a:t>
                      </a:r>
                      <a:endParaRPr lang="zh-CN" altLang="en-US"/>
                    </a:p>
                  </a:txBody>
                  <a:tcPr/>
                </a:tc>
                <a:tc>
                  <a:txBody>
                    <a:bodyPr/>
                    <a:lstStyle/>
                    <a:p>
                      <a:pPr>
                        <a:buNone/>
                      </a:pPr>
                      <a:r>
                        <a:rPr lang="zh-CN" altLang="en-US"/>
                        <a:t>对代码的页面链接部分进行调试，使其正确展现</a:t>
                      </a:r>
                      <a:endParaRPr lang="zh-CN" altLang="en-US"/>
                    </a:p>
                  </a:txBody>
                  <a:tcPr/>
                </a:tc>
                <a:tc>
                  <a:txBody>
                    <a:bodyPr/>
                    <a:lstStyle/>
                    <a:p>
                      <a:pPr>
                        <a:buNone/>
                      </a:pPr>
                      <a:r>
                        <a:rPr lang="zh-CN" altLang="en-US"/>
                        <a:t>客户端界面购物侧功能测试以及，用例编写</a:t>
                      </a:r>
                      <a:endParaRPr lang="zh-CN" altLang="en-US"/>
                    </a:p>
                  </a:txBody>
                  <a:tcPr/>
                </a:tc>
              </a:tr>
              <a:tr h="762000">
                <a:tc>
                  <a:txBody>
                    <a:bodyPr/>
                    <a:lstStyle/>
                    <a:p>
                      <a:pPr>
                        <a:buNone/>
                      </a:pPr>
                      <a:r>
                        <a:rPr lang="zh-CN" altLang="en-US"/>
                        <a:t>胡楠</a:t>
                      </a:r>
                      <a:endParaRPr lang="zh-CN" altLang="en-US"/>
                    </a:p>
                  </a:txBody>
                  <a:tcPr/>
                </a:tc>
                <a:tc>
                  <a:txBody>
                    <a:bodyPr/>
                    <a:lstStyle/>
                    <a:p>
                      <a:pPr>
                        <a:buNone/>
                      </a:pPr>
                      <a:r>
                        <a:rPr lang="zh-CN" altLang="en-US"/>
                        <a:t>数据库端口号找很久，项目中关于数据库.xml文件配置花了很久时间</a:t>
                      </a:r>
                      <a:endParaRPr lang="zh-CN" altLang="en-US"/>
                    </a:p>
                  </a:txBody>
                  <a:tcPr/>
                </a:tc>
                <a:tc>
                  <a:txBody>
                    <a:bodyPr/>
                    <a:lstStyle/>
                    <a:p>
                      <a:pPr>
                        <a:buNone/>
                      </a:pPr>
                      <a:r>
                        <a:rPr lang="zh-CN" altLang="en-US" sz="1800">
                          <a:sym typeface="+mn-ea"/>
                        </a:rPr>
                        <a:t>数据库.xml文件配置</a:t>
                      </a:r>
                      <a:endParaRPr lang="zh-CN" altLang="en-US"/>
                    </a:p>
                  </a:txBody>
                  <a:tcPr/>
                </a:tc>
              </a:tr>
            </a:tbl>
          </a:graphicData>
        </a:graphic>
      </p:graphicFrame>
    </p:spTree>
    <p:custDataLst>
      <p:tags r:id="rId8"/>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500" fill="hold">
                                          <p:stCondLst>
                                            <p:cond delay="0"/>
                                          </p:stCondLst>
                                        </p:cTn>
                                        <p:tgtEl>
                                          <p:spTgt spid="11"/>
                                        </p:tgtEl>
                                        <p:attrNameLst>
                                          <p:attrName>style.visibility</p:attrName>
                                        </p:attrNameLst>
                                      </p:cBhvr>
                                      <p:to>
                                        <p:strVal val="visible"/>
                                      </p:to>
                                    </p:set>
                                    <p:animEffect transition="in" filter="wheel(1)">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9" name="图片 8"/>
          <p:cNvPicPr/>
          <p:nvPr userDrawn="1">
            <p:custDataLst>
              <p:tags r:id="rId1"/>
            </p:custDataLst>
          </p:nvPr>
        </p:nvPicPr>
        <p:blipFill>
          <a:blip r:embed="rId2" r:link="rId3" cstate="print">
            <a:extLst>
              <a:ext uri="{28A0092B-C50C-407E-A947-70E740481C1C}">
                <a14:useLocalDpi xmlns:a14="http://schemas.microsoft.com/office/drawing/2010/main" val="0"/>
              </a:ext>
            </a:extLst>
          </a:blip>
          <a:stretch>
            <a:fillRect/>
          </a:stretch>
        </p:blipFill>
        <p:spPr>
          <a:xfrm>
            <a:off x="0" y="0"/>
            <a:ext cx="720090" cy="601754"/>
          </a:xfrm>
          <a:prstGeom prst="rect">
            <a:avLst/>
          </a:prstGeom>
        </p:spPr>
      </p:pic>
      <p:pic>
        <p:nvPicPr>
          <p:cNvPr id="2" name="图片 1"/>
          <p:cNvPicPr/>
          <p:nvPr userDrawn="1">
            <p:custDataLst>
              <p:tags r:id="rId4"/>
            </p:custDataLst>
          </p:nvPr>
        </p:nvPicPr>
        <p:blipFill>
          <a:blip r:embed="rId5" r:link="rId6" cstate="print">
            <a:extLst>
              <a:ext uri="{28A0092B-C50C-407E-A947-70E740481C1C}">
                <a14:useLocalDpi xmlns:a14="http://schemas.microsoft.com/office/drawing/2010/main" val="0"/>
              </a:ext>
            </a:extLst>
          </a:blip>
          <a:stretch>
            <a:fillRect/>
          </a:stretch>
        </p:blipFill>
        <p:spPr>
          <a:xfrm>
            <a:off x="11471910" y="0"/>
            <a:ext cx="720090" cy="601754"/>
          </a:xfrm>
          <a:prstGeom prst="rect">
            <a:avLst/>
          </a:prstGeom>
        </p:spPr>
      </p:pic>
      <p:graphicFrame>
        <p:nvGraphicFramePr>
          <p:cNvPr id="11" name="表格 10"/>
          <p:cNvGraphicFramePr/>
          <p:nvPr>
            <p:custDataLst>
              <p:tags r:id="rId7"/>
            </p:custDataLst>
          </p:nvPr>
        </p:nvGraphicFramePr>
        <p:xfrm>
          <a:off x="1750695" y="597535"/>
          <a:ext cx="8137525" cy="5662295"/>
        </p:xfrm>
        <a:graphic>
          <a:graphicData uri="http://schemas.openxmlformats.org/drawingml/2006/table">
            <a:tbl>
              <a:tblPr firstRow="1" bandRow="1">
                <a:tableStyleId>{5C22544A-7EE6-4342-B048-85BDC9FD1C3A}</a:tableStyleId>
              </a:tblPr>
              <a:tblGrid>
                <a:gridCol w="1686560"/>
                <a:gridCol w="3225800"/>
                <a:gridCol w="3225165"/>
              </a:tblGrid>
              <a:tr h="640080">
                <a:tc>
                  <a:txBody>
                    <a:bodyPr/>
                    <a:lstStyle/>
                    <a:p>
                      <a:pPr>
                        <a:buNone/>
                      </a:pPr>
                      <a:r>
                        <a:rPr lang="zh-CN" altLang="en-US" sz="1800">
                          <a:solidFill>
                            <a:srgbClr val="FFFFFF"/>
                          </a:solidFill>
                          <a:sym typeface="+mn-ea"/>
                        </a:rPr>
                        <a:t>成员</a:t>
                      </a:r>
                      <a:endParaRPr lang="zh-CN" altLang="en-US" sz="1800">
                        <a:solidFill>
                          <a:srgbClr val="FFFFFF"/>
                        </a:solidFill>
                        <a:sym typeface="+mn-ea"/>
                      </a:endParaRPr>
                    </a:p>
                    <a:p>
                      <a:pPr>
                        <a:buNone/>
                      </a:pPr>
                      <a:endParaRPr lang="zh-CN" altLang="en-US"/>
                    </a:p>
                  </a:txBody>
                  <a:tcPr/>
                </a:tc>
                <a:tc>
                  <a:txBody>
                    <a:bodyPr/>
                    <a:lstStyle/>
                    <a:p>
                      <a:pPr>
                        <a:buNone/>
                      </a:pPr>
                      <a:r>
                        <a:rPr lang="zh-CN" altLang="en-US" sz="1800">
                          <a:solidFill>
                            <a:srgbClr val="FFFFFF"/>
                          </a:solidFill>
                          <a:sym typeface="+mn-ea"/>
                        </a:rPr>
                        <a:t>遇到的问题</a:t>
                      </a:r>
                      <a:endParaRPr lang="zh-CN" altLang="en-US" sz="1800">
                        <a:solidFill>
                          <a:srgbClr val="FFFFFF"/>
                        </a:solidFill>
                        <a:sym typeface="+mn-ea"/>
                      </a:endParaRPr>
                    </a:p>
                    <a:p>
                      <a:pPr>
                        <a:buNone/>
                      </a:pPr>
                      <a:endParaRPr lang="zh-CN" altLang="en-US"/>
                    </a:p>
                  </a:txBody>
                  <a:tcPr/>
                </a:tc>
                <a:tc>
                  <a:txBody>
                    <a:bodyPr/>
                    <a:lstStyle/>
                    <a:p>
                      <a:pPr>
                        <a:buNone/>
                      </a:pPr>
                      <a:r>
                        <a:rPr lang="zh-CN" altLang="en-US" sz="1800">
                          <a:solidFill>
                            <a:srgbClr val="FFFFFF"/>
                          </a:solidFill>
                          <a:sym typeface="+mn-ea"/>
                        </a:rPr>
                        <a:t>解决方法</a:t>
                      </a:r>
                      <a:endParaRPr lang="zh-CN" altLang="en-US" sz="1800">
                        <a:solidFill>
                          <a:srgbClr val="FFFFFF"/>
                        </a:solidFill>
                        <a:sym typeface="+mn-ea"/>
                      </a:endParaRPr>
                    </a:p>
                    <a:p>
                      <a:pPr>
                        <a:buNone/>
                      </a:pPr>
                      <a:endParaRPr lang="zh-CN" altLang="en-US"/>
                    </a:p>
                  </a:txBody>
                  <a:tcPr/>
                </a:tc>
              </a:tr>
              <a:tr h="698500">
                <a:tc>
                  <a:txBody>
                    <a:bodyPr/>
                    <a:lstStyle/>
                    <a:p>
                      <a:pPr>
                        <a:buNone/>
                      </a:pPr>
                      <a:r>
                        <a:rPr lang="zh-CN" altLang="en-US"/>
                        <a:t>陈柱全</a:t>
                      </a:r>
                      <a:endParaRPr lang="zh-CN" altLang="en-US"/>
                    </a:p>
                  </a:txBody>
                  <a:tcPr/>
                </a:tc>
                <a:tc>
                  <a:txBody>
                    <a:bodyPr/>
                    <a:lstStyle/>
                    <a:p>
                      <a:pPr>
                        <a:buNone/>
                      </a:pPr>
                      <a:r>
                        <a:rPr lang="zh-CN" altLang="en-US"/>
                        <a:t>界面不美观，交互效果不理想</a:t>
                      </a:r>
                      <a:endParaRPr lang="zh-CN" altLang="en-US"/>
                    </a:p>
                  </a:txBody>
                  <a:tcPr/>
                </a:tc>
                <a:tc>
                  <a:txBody>
                    <a:bodyPr/>
                    <a:lstStyle/>
                    <a:p>
                      <a:pPr>
                        <a:buNone/>
                      </a:pPr>
                      <a:r>
                        <a:rPr lang="zh-CN" altLang="en-US"/>
                        <a:t>考虑不完善，没有考虑特殊情况空格加特殊字符</a:t>
                      </a:r>
                      <a:endParaRPr lang="zh-CN" altLang="en-US"/>
                    </a:p>
                  </a:txBody>
                  <a:tcPr/>
                </a:tc>
              </a:tr>
              <a:tr h="1188720">
                <a:tc>
                  <a:txBody>
                    <a:bodyPr/>
                    <a:lstStyle/>
                    <a:p>
                      <a:pPr>
                        <a:buNone/>
                      </a:pPr>
                      <a:r>
                        <a:rPr lang="zh-CN" altLang="en-US"/>
                        <a:t>陈萍杰</a:t>
                      </a:r>
                      <a:endParaRPr lang="zh-CN" altLang="en-US"/>
                    </a:p>
                  </a:txBody>
                  <a:tcPr/>
                </a:tc>
                <a:tc>
                  <a:txBody>
                    <a:bodyPr/>
                    <a:lstStyle/>
                    <a:p>
                      <a:pPr>
                        <a:buNone/>
                      </a:pPr>
                      <a:r>
                        <a:rPr lang="zh-CN" altLang="en-US"/>
                        <a:t>客服页面的点击按钮和自己想实现的不同</a:t>
                      </a:r>
                      <a:endParaRPr lang="zh-CN" altLang="en-US"/>
                    </a:p>
                  </a:txBody>
                  <a:tcPr/>
                </a:tc>
                <a:tc>
                  <a:txBody>
                    <a:bodyPr/>
                    <a:lstStyle/>
                    <a:p>
                      <a:pPr>
                        <a:buNone/>
                      </a:pPr>
                      <a:r>
                        <a:rPr lang="zh-CN" altLang="en-US"/>
                        <a:t>查阅资料，百度，询问了其他大佬，发现是有点太想当然了。</a:t>
                      </a:r>
                      <a:r>
                        <a:rPr lang="zh-CN" altLang="en-US" sz="1800">
                          <a:sym typeface="+mn-ea"/>
                        </a:rPr>
                        <a:t>转变思路后</a:t>
                      </a:r>
                      <a:r>
                        <a:rPr lang="zh-CN" altLang="en-US"/>
                        <a:t>实现了，我的，和商品详情的客服功能</a:t>
                      </a:r>
                      <a:endParaRPr lang="zh-CN" altLang="en-US"/>
                    </a:p>
                  </a:txBody>
                  <a:tcPr/>
                </a:tc>
              </a:tr>
              <a:tr h="1737360">
                <a:tc>
                  <a:txBody>
                    <a:bodyPr/>
                    <a:lstStyle/>
                    <a:p>
                      <a:pPr>
                        <a:buNone/>
                      </a:pPr>
                      <a:r>
                        <a:rPr lang="zh-CN" altLang="en-US"/>
                        <a:t>严雄峰</a:t>
                      </a:r>
                      <a:endParaRPr lang="zh-CN" altLang="en-US"/>
                    </a:p>
                  </a:txBody>
                  <a:tcPr/>
                </a:tc>
                <a:tc>
                  <a:txBody>
                    <a:bodyPr/>
                    <a:lstStyle/>
                    <a:p>
                      <a:pPr>
                        <a:buNone/>
                      </a:pPr>
                      <a:r>
                        <a:rPr lang="zh-CN" altLang="en-US"/>
                        <a:t>比较之前的团队项目，这次的冲刺更为正式也更让人紧张，无论是代码上还是文档的编写上都较之前上升了一个台阶。因为微信小程序是自学没多久，所以熟练度基本是没有的。</a:t>
                      </a:r>
                      <a:endParaRPr lang="zh-CN" altLang="en-US"/>
                    </a:p>
                  </a:txBody>
                  <a:tcPr/>
                </a:tc>
                <a:tc>
                  <a:txBody>
                    <a:bodyPr/>
                    <a:lstStyle/>
                    <a:p>
                      <a:pPr>
                        <a:buNone/>
                      </a:pPr>
                      <a:r>
                        <a:rPr lang="zh-CN" altLang="en-US"/>
                        <a:t>任务过程中，不能想着自己时间还很充分，哪怕任务难度不大也不行，有空就应该着手完成，不然当你遇到别的问题时，时间也许就冲突了，会很难受。</a:t>
                      </a:r>
                      <a:endParaRPr lang="zh-CN" altLang="en-US"/>
                    </a:p>
                  </a:txBody>
                  <a:tcPr/>
                </a:tc>
              </a:tr>
              <a:tr h="698500">
                <a:tc>
                  <a:txBody>
                    <a:bodyPr/>
                    <a:lstStyle/>
                    <a:p>
                      <a:pPr>
                        <a:buNone/>
                      </a:pPr>
                      <a:r>
                        <a:rPr lang="zh-CN" altLang="en-US"/>
                        <a:t>唐清磊</a:t>
                      </a:r>
                      <a:endParaRPr lang="zh-CN" altLang="en-US"/>
                    </a:p>
                  </a:txBody>
                  <a:tcPr/>
                </a:tc>
                <a:tc>
                  <a:txBody>
                    <a:bodyPr/>
                    <a:lstStyle/>
                    <a:p>
                      <a:pPr>
                        <a:buNone/>
                      </a:pPr>
                      <a:r>
                        <a:rPr lang="zh-CN" altLang="en-US" sz="1800">
                          <a:solidFill>
                            <a:srgbClr val="404040"/>
                          </a:solidFill>
                          <a:latin typeface="微软雅黑" panose="020B0503020204020204" charset="-122"/>
                          <a:ea typeface="微软雅黑" panose="020B0503020204020204" charset="-122"/>
                          <a:sym typeface="+mn-ea"/>
                        </a:rPr>
                        <a:t>对前端理解不正确，导致前后端交互处理不恰当</a:t>
                      </a:r>
                      <a:endParaRPr lang="zh-CN" altLang="en-US"/>
                    </a:p>
                  </a:txBody>
                  <a:tcPr/>
                </a:tc>
                <a:tc>
                  <a:txBody>
                    <a:bodyPr/>
                    <a:lstStyle/>
                    <a:p>
                      <a:pPr>
                        <a:buNone/>
                      </a:pPr>
                      <a:r>
                        <a:rPr lang="zh-CN" altLang="en-US" sz="1800">
                          <a:solidFill>
                            <a:srgbClr val="404040"/>
                          </a:solidFill>
                          <a:latin typeface="微软雅黑" panose="020B0503020204020204" charset="-122"/>
                          <a:ea typeface="微软雅黑" panose="020B0503020204020204" charset="-122"/>
                          <a:cs typeface="微软雅黑" panose="020B0503020204020204" charset="-122"/>
                          <a:sym typeface="+mn-ea"/>
                        </a:rPr>
                        <a:t>适当的学习一点后端知识，学习的时候多和后端成员交流</a:t>
                      </a:r>
                      <a:endParaRPr lang="zh-CN" altLang="en-US"/>
                    </a:p>
                  </a:txBody>
                  <a:tcPr/>
                </a:tc>
              </a:tr>
              <a:tr h="699135">
                <a:tc>
                  <a:txBody>
                    <a:bodyPr/>
                    <a:lstStyle/>
                    <a:p>
                      <a:pPr>
                        <a:buNone/>
                      </a:pPr>
                      <a:r>
                        <a:rPr lang="zh-CN" altLang="en-US"/>
                        <a:t>邹婷</a:t>
                      </a:r>
                      <a:endParaRPr lang="zh-CN" altLang="en-US"/>
                    </a:p>
                  </a:txBody>
                  <a:tcPr/>
                </a:tc>
                <a:tc>
                  <a:txBody>
                    <a:bodyPr/>
                    <a:lstStyle/>
                    <a:p>
                      <a:pPr>
                        <a:buNone/>
                      </a:pPr>
                      <a:r>
                        <a:rPr lang="zh-CN" altLang="en-US" sz="1800">
                          <a:solidFill>
                            <a:srgbClr val="404040"/>
                          </a:solidFill>
                          <a:latin typeface="微软雅黑" panose="020B0503020204020204" charset="-122"/>
                          <a:ea typeface="微软雅黑" panose="020B0503020204020204" charset="-122"/>
                          <a:sym typeface="+mn-ea"/>
                        </a:rPr>
                        <a:t>界面设计框架使用不当</a:t>
                      </a:r>
                      <a:endParaRPr lang="zh-CN" altLang="en-US" sz="1800">
                        <a:solidFill>
                          <a:srgbClr val="404040"/>
                        </a:solidFill>
                        <a:latin typeface="微软雅黑" panose="020B0503020204020204" charset="-122"/>
                        <a:ea typeface="微软雅黑" panose="020B0503020204020204" charset="-122"/>
                        <a:sym typeface="+mn-ea"/>
                      </a:endParaRPr>
                    </a:p>
                    <a:p>
                      <a:pPr>
                        <a:buNone/>
                      </a:pPr>
                      <a:endParaRPr lang="zh-CN" altLang="en-US"/>
                    </a:p>
                  </a:txBody>
                  <a:tcPr/>
                </a:tc>
                <a:tc>
                  <a:txBody>
                    <a:bodyPr/>
                    <a:lstStyle/>
                    <a:p>
                      <a:pPr>
                        <a:buNone/>
                      </a:pPr>
                      <a:r>
                        <a:rPr lang="zh-CN" altLang="en-US" sz="1800">
                          <a:solidFill>
                            <a:srgbClr val="404040"/>
                          </a:solidFill>
                          <a:latin typeface="微软雅黑" panose="020B0503020204020204" charset="-122"/>
                          <a:ea typeface="微软雅黑" panose="020B0503020204020204" charset="-122"/>
                          <a:cs typeface="微软雅黑" panose="020B0503020204020204" charset="-122"/>
                          <a:sym typeface="+mn-ea"/>
                        </a:rPr>
                        <a:t>通过网上查阅资料和自己的多次尝试</a:t>
                      </a:r>
                      <a:endParaRPr lang="zh-CN" altLang="en-US"/>
                    </a:p>
                  </a:txBody>
                  <a:tcPr/>
                </a:tc>
              </a:tr>
            </a:tbl>
          </a:graphicData>
        </a:graphic>
      </p:graphicFrame>
    </p:spTree>
    <p:custDataLst>
      <p:tags r:id="rId8"/>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strips(downLeft)">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副标题 1"/>
          <p:cNvSpPr>
            <a:spLocks noGrp="1"/>
          </p:cNvSpPr>
          <p:nvPr>
            <p:ph type="subTitle" idx="13"/>
            <p:custDataLst>
              <p:tags r:id="rId1"/>
            </p:custDataLst>
          </p:nvPr>
        </p:nvSpPr>
        <p:spPr>
          <a:xfrm>
            <a:off x="3422650" y="3446780"/>
            <a:ext cx="1445260" cy="388620"/>
          </a:xfrm>
        </p:spPr>
        <p:txBody>
          <a:bodyPr>
            <a:normAutofit/>
          </a:bodyPr>
          <a:lstStyle/>
          <a:p>
            <a:r>
              <a:rPr lang="zh-CN" altLang="en-US"/>
              <a:t>项目背景</a:t>
            </a:r>
            <a:endParaRPr lang="zh-CN" altLang="en-US"/>
          </a:p>
        </p:txBody>
      </p:sp>
      <p:sp>
        <p:nvSpPr>
          <p:cNvPr id="3" name="标题 2"/>
          <p:cNvSpPr>
            <a:spLocks noGrp="1"/>
          </p:cNvSpPr>
          <p:nvPr>
            <p:ph type="ctrTitle" idx="14"/>
            <p:custDataLst>
              <p:tags r:id="rId2"/>
            </p:custDataLst>
          </p:nvPr>
        </p:nvSpPr>
        <p:spPr>
          <a:xfrm>
            <a:off x="3211514" y="2021840"/>
            <a:ext cx="5767705" cy="835660"/>
          </a:xfrm>
        </p:spPr>
        <p:txBody>
          <a:bodyPr/>
          <a:lstStyle/>
          <a:p>
            <a:r>
              <a:rPr lang="en-US" altLang="zh-CN"/>
              <a:t>1.</a:t>
            </a:r>
            <a:r>
              <a:rPr lang="zh-CN" altLang="en-US"/>
              <a:t>项目描述</a:t>
            </a:r>
            <a:endParaRPr lang="zh-CN" altLang="en-US"/>
          </a:p>
        </p:txBody>
      </p:sp>
      <p:sp>
        <p:nvSpPr>
          <p:cNvPr id="4" name="椭圆 3"/>
          <p:cNvSpPr/>
          <p:nvPr/>
        </p:nvSpPr>
        <p:spPr>
          <a:xfrm>
            <a:off x="3220720" y="3540125"/>
            <a:ext cx="201930" cy="2019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6072505" y="3446780"/>
            <a:ext cx="1922780" cy="368300"/>
          </a:xfrm>
          <a:prstGeom prst="rect">
            <a:avLst/>
          </a:prstGeom>
          <a:noFill/>
        </p:spPr>
        <p:txBody>
          <a:bodyPr wrap="square" rtlCol="0">
            <a:spAutoFit/>
          </a:bodyPr>
          <a:lstStyle/>
          <a:p>
            <a:r>
              <a:rPr lang="zh-CN" altLang="en-US"/>
              <a:t>项目总体进度</a:t>
            </a:r>
            <a:endParaRPr lang="zh-CN" altLang="en-US"/>
          </a:p>
        </p:txBody>
      </p:sp>
      <p:sp>
        <p:nvSpPr>
          <p:cNvPr id="9" name="椭圆 8"/>
          <p:cNvSpPr/>
          <p:nvPr/>
        </p:nvSpPr>
        <p:spPr>
          <a:xfrm>
            <a:off x="5771515" y="3540125"/>
            <a:ext cx="201930" cy="2019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3"/>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8" presetClass="entr" presetSubtype="12" fill="hold" grpId="2" nodeType="withEffect">
                                  <p:stCondLst>
                                    <p:cond delay="0"/>
                                  </p:stCondLst>
                                  <p:childTnLst>
                                    <p:set>
                                      <p:cBhvr>
                                        <p:cTn id="10" dur="1" fill="hold">
                                          <p:stCondLst>
                                            <p:cond delay="0"/>
                                          </p:stCondLst>
                                        </p:cTn>
                                        <p:tgtEl>
                                          <p:spTgt spid="2">
                                            <p:txEl>
                                              <p:pRg st="0" end="0"/>
                                            </p:txEl>
                                          </p:spTgt>
                                        </p:tgtEl>
                                        <p:attrNameLst>
                                          <p:attrName>style.visibility</p:attrName>
                                        </p:attrNameLst>
                                      </p:cBhvr>
                                      <p:to>
                                        <p:strVal val="visible"/>
                                      </p:to>
                                    </p:set>
                                    <p:animEffect transition="in" filter="strips(downLeft)">
                                      <p:cBhvr>
                                        <p:cTn id="11" dur="500"/>
                                        <p:tgtEl>
                                          <p:spTgt spid="2">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8"/>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2" grpId="1" build="p"/>
      <p:bldP spid="2" grpId="2" build="p"/>
      <p:bldP spid="4" grpId="0" animBg="1"/>
      <p:bldP spid="4" grpId="1" animBg="1"/>
      <p:bldP spid="8" grpId="0"/>
      <p:bldP spid="8" grpId="1"/>
      <p:bldP spid="9" grpId="0" animBg="1"/>
      <p:bldP spid="9" grpId="1"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1"/>
          <p:cNvGrpSpPr/>
          <p:nvPr/>
        </p:nvGrpSpPr>
        <p:grpSpPr>
          <a:xfrm rot="18856768" flipH="1">
            <a:off x="9214960" y="4388021"/>
            <a:ext cx="2368658" cy="1675549"/>
            <a:chOff x="3664172" y="1616975"/>
            <a:chExt cx="2368658" cy="1675549"/>
          </a:xfrm>
        </p:grpSpPr>
        <p:sp>
          <p:nvSpPr>
            <p:cNvPr id="3" name="Rounded Rectangle 13"/>
            <p:cNvSpPr/>
            <p:nvPr/>
          </p:nvSpPr>
          <p:spPr>
            <a:xfrm rot="2700000">
              <a:off x="4552170" y="2088108"/>
              <a:ext cx="1480842" cy="538576"/>
            </a:xfrm>
            <a:prstGeom prst="roundRect">
              <a:avLst>
                <a:gd name="adj" fmla="val 50000"/>
              </a:avLst>
            </a:prstGeom>
            <a:solidFill>
              <a:schemeClr val="accent1"/>
            </a:solidFill>
            <a:ln w="12700">
              <a:noFill/>
            </a:ln>
            <a:effectLst/>
          </p:spPr>
          <p:style>
            <a:lnRef idx="1">
              <a:schemeClr val="accent1"/>
            </a:lnRef>
            <a:fillRef idx="3">
              <a:schemeClr val="accent1"/>
            </a:fillRef>
            <a:effectRef idx="2">
              <a:schemeClr val="accent1"/>
            </a:effectRef>
            <a:fontRef idx="minor">
              <a:schemeClr val="lt1"/>
            </a:fontRef>
          </p:style>
          <p:txBody>
            <a:bodyPr lIns="182880" tIns="0" rIns="0" bIns="0" rtlCol="0" anchor="ctr"/>
            <a:lstStyle/>
            <a:p>
              <a:endParaRPr lang="en-US" dirty="0">
                <a:solidFill>
                  <a:srgbClr val="FFFFFF"/>
                </a:solidFill>
                <a:latin typeface="+mj-lt"/>
              </a:endParaRPr>
            </a:p>
          </p:txBody>
        </p:sp>
        <p:sp>
          <p:nvSpPr>
            <p:cNvPr id="4" name="Rounded Rectangle 14"/>
            <p:cNvSpPr/>
            <p:nvPr/>
          </p:nvSpPr>
          <p:spPr>
            <a:xfrm rot="8100000">
              <a:off x="4553237" y="2753948"/>
              <a:ext cx="1479593" cy="538576"/>
            </a:xfrm>
            <a:prstGeom prst="roundRect">
              <a:avLst>
                <a:gd name="adj" fmla="val 50000"/>
              </a:avLst>
            </a:prstGeom>
            <a:solidFill>
              <a:schemeClr val="accent1"/>
            </a:solidFill>
            <a:ln w="12700">
              <a:noFill/>
            </a:ln>
            <a:effectLst/>
          </p:spPr>
          <p:style>
            <a:lnRef idx="1">
              <a:schemeClr val="accent1"/>
            </a:lnRef>
            <a:fillRef idx="3">
              <a:schemeClr val="accent1"/>
            </a:fillRef>
            <a:effectRef idx="2">
              <a:schemeClr val="accent1"/>
            </a:effectRef>
            <a:fontRef idx="minor">
              <a:schemeClr val="lt1"/>
            </a:fontRef>
          </p:style>
          <p:txBody>
            <a:bodyPr lIns="0" tIns="0" rIns="853440" bIns="0" rtlCol="0" anchor="ctr"/>
            <a:lstStyle/>
            <a:p>
              <a:pPr algn="ctr"/>
              <a:endParaRPr lang="en-US">
                <a:solidFill>
                  <a:srgbClr val="FFFFFF"/>
                </a:solidFill>
                <a:latin typeface="+mj-lt"/>
              </a:endParaRPr>
            </a:p>
          </p:txBody>
        </p:sp>
        <p:sp>
          <p:nvSpPr>
            <p:cNvPr id="5" name="Rounded Rectangle 15"/>
            <p:cNvSpPr/>
            <p:nvPr/>
          </p:nvSpPr>
          <p:spPr>
            <a:xfrm>
              <a:off x="3664172" y="2421249"/>
              <a:ext cx="2241396" cy="538576"/>
            </a:xfrm>
            <a:prstGeom prst="roundRect">
              <a:avLst>
                <a:gd name="adj" fmla="val 50000"/>
              </a:avLst>
            </a:prstGeom>
            <a:solidFill>
              <a:schemeClr val="accent1"/>
            </a:solidFill>
            <a:ln w="12700">
              <a:noFill/>
            </a:ln>
            <a:effectLst/>
          </p:spPr>
          <p:style>
            <a:lnRef idx="1">
              <a:schemeClr val="accent1"/>
            </a:lnRef>
            <a:fillRef idx="3">
              <a:schemeClr val="accent1"/>
            </a:fillRef>
            <a:effectRef idx="2">
              <a:schemeClr val="accent1"/>
            </a:effectRef>
            <a:fontRef idx="minor">
              <a:schemeClr val="lt1"/>
            </a:fontRef>
          </p:style>
          <p:txBody>
            <a:bodyPr lIns="182880" tIns="0" rIns="0" bIns="0" rtlCol="0" anchor="ctr"/>
            <a:lstStyle/>
            <a:p>
              <a:endParaRPr lang="en-US" dirty="0">
                <a:solidFill>
                  <a:srgbClr val="FFFFFF"/>
                </a:solidFill>
                <a:latin typeface="+mj-lt"/>
              </a:endParaRPr>
            </a:p>
          </p:txBody>
        </p:sp>
        <p:sp>
          <p:nvSpPr>
            <p:cNvPr id="6" name="Oval 45"/>
            <p:cNvSpPr/>
            <p:nvPr/>
          </p:nvSpPr>
          <p:spPr>
            <a:xfrm rot="18856768">
              <a:off x="5325050" y="2429661"/>
              <a:ext cx="519013" cy="523166"/>
            </a:xfrm>
            <a:prstGeom prst="ellipse">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dirty="0">
                  <a:solidFill>
                    <a:schemeClr val="tx1">
                      <a:lumMod val="50000"/>
                      <a:lumOff val="50000"/>
                    </a:schemeClr>
                  </a:solidFill>
                  <a:latin typeface="+mj-lt"/>
                </a:rPr>
                <a:t>04</a:t>
              </a:r>
              <a:endParaRPr lang="en-US" dirty="0">
                <a:solidFill>
                  <a:schemeClr val="tx1">
                    <a:lumMod val="50000"/>
                    <a:lumOff val="50000"/>
                  </a:schemeClr>
                </a:solidFill>
                <a:latin typeface="+mj-lt"/>
              </a:endParaRPr>
            </a:p>
          </p:txBody>
        </p:sp>
      </p:grpSp>
      <p:grpSp>
        <p:nvGrpSpPr>
          <p:cNvPr id="7" name="Group 46"/>
          <p:cNvGrpSpPr/>
          <p:nvPr/>
        </p:nvGrpSpPr>
        <p:grpSpPr>
          <a:xfrm rot="2743232">
            <a:off x="6655534" y="4306741"/>
            <a:ext cx="2368658" cy="1675549"/>
            <a:chOff x="3664172" y="1616975"/>
            <a:chExt cx="2368658" cy="1675549"/>
          </a:xfrm>
        </p:grpSpPr>
        <p:sp>
          <p:nvSpPr>
            <p:cNvPr id="8" name="Rounded Rectangle 18"/>
            <p:cNvSpPr/>
            <p:nvPr/>
          </p:nvSpPr>
          <p:spPr>
            <a:xfrm rot="2700000">
              <a:off x="4552170" y="2088108"/>
              <a:ext cx="1480842" cy="538576"/>
            </a:xfrm>
            <a:prstGeom prst="roundRect">
              <a:avLst>
                <a:gd name="adj" fmla="val 50000"/>
              </a:avLst>
            </a:prstGeom>
            <a:solidFill>
              <a:schemeClr val="accent3"/>
            </a:solidFill>
            <a:ln w="12700">
              <a:noFill/>
            </a:ln>
            <a:effectLst/>
          </p:spPr>
          <p:style>
            <a:lnRef idx="1">
              <a:schemeClr val="accent1"/>
            </a:lnRef>
            <a:fillRef idx="3">
              <a:schemeClr val="accent1"/>
            </a:fillRef>
            <a:effectRef idx="2">
              <a:schemeClr val="accent1"/>
            </a:effectRef>
            <a:fontRef idx="minor">
              <a:schemeClr val="lt1"/>
            </a:fontRef>
          </p:style>
          <p:txBody>
            <a:bodyPr lIns="182880" tIns="0" rIns="0" bIns="0" rtlCol="0" anchor="ctr"/>
            <a:lstStyle/>
            <a:p>
              <a:endParaRPr lang="en-US" dirty="0">
                <a:solidFill>
                  <a:srgbClr val="FFFFFF"/>
                </a:solidFill>
                <a:latin typeface="+mj-lt"/>
              </a:endParaRPr>
            </a:p>
          </p:txBody>
        </p:sp>
        <p:sp>
          <p:nvSpPr>
            <p:cNvPr id="9" name="Rounded Rectangle 19"/>
            <p:cNvSpPr/>
            <p:nvPr/>
          </p:nvSpPr>
          <p:spPr>
            <a:xfrm rot="8100000">
              <a:off x="4553237" y="2753948"/>
              <a:ext cx="1479593" cy="538576"/>
            </a:xfrm>
            <a:prstGeom prst="roundRect">
              <a:avLst>
                <a:gd name="adj" fmla="val 50000"/>
              </a:avLst>
            </a:prstGeom>
            <a:solidFill>
              <a:schemeClr val="accent3"/>
            </a:solidFill>
            <a:ln w="12700">
              <a:noFill/>
            </a:ln>
            <a:effectLst/>
          </p:spPr>
          <p:style>
            <a:lnRef idx="1">
              <a:schemeClr val="accent1"/>
            </a:lnRef>
            <a:fillRef idx="3">
              <a:schemeClr val="accent1"/>
            </a:fillRef>
            <a:effectRef idx="2">
              <a:schemeClr val="accent1"/>
            </a:effectRef>
            <a:fontRef idx="minor">
              <a:schemeClr val="lt1"/>
            </a:fontRef>
          </p:style>
          <p:txBody>
            <a:bodyPr lIns="0" tIns="0" rIns="853440" bIns="0" rtlCol="0" anchor="ctr"/>
            <a:lstStyle/>
            <a:p>
              <a:pPr algn="ctr"/>
              <a:endParaRPr lang="en-US">
                <a:solidFill>
                  <a:srgbClr val="FFFFFF"/>
                </a:solidFill>
                <a:latin typeface="+mj-lt"/>
              </a:endParaRPr>
            </a:p>
          </p:txBody>
        </p:sp>
        <p:sp>
          <p:nvSpPr>
            <p:cNvPr id="10" name="Rounded Rectangle 20"/>
            <p:cNvSpPr/>
            <p:nvPr/>
          </p:nvSpPr>
          <p:spPr>
            <a:xfrm>
              <a:off x="3664172" y="2421249"/>
              <a:ext cx="2241396" cy="538576"/>
            </a:xfrm>
            <a:prstGeom prst="roundRect">
              <a:avLst>
                <a:gd name="adj" fmla="val 50000"/>
              </a:avLst>
            </a:prstGeom>
            <a:solidFill>
              <a:schemeClr val="accent3"/>
            </a:solidFill>
            <a:ln w="12700">
              <a:noFill/>
            </a:ln>
            <a:effectLst/>
          </p:spPr>
          <p:style>
            <a:lnRef idx="1">
              <a:schemeClr val="accent1"/>
            </a:lnRef>
            <a:fillRef idx="3">
              <a:schemeClr val="accent1"/>
            </a:fillRef>
            <a:effectRef idx="2">
              <a:schemeClr val="accent1"/>
            </a:effectRef>
            <a:fontRef idx="minor">
              <a:schemeClr val="lt1"/>
            </a:fontRef>
          </p:style>
          <p:txBody>
            <a:bodyPr lIns="182880" tIns="0" rIns="0" bIns="0" rtlCol="0" anchor="ctr"/>
            <a:lstStyle/>
            <a:p>
              <a:endParaRPr lang="en-US" dirty="0">
                <a:solidFill>
                  <a:srgbClr val="FFFFFF"/>
                </a:solidFill>
                <a:latin typeface="+mj-lt"/>
              </a:endParaRPr>
            </a:p>
          </p:txBody>
        </p:sp>
        <p:sp>
          <p:nvSpPr>
            <p:cNvPr id="11" name="Oval 50"/>
            <p:cNvSpPr/>
            <p:nvPr/>
          </p:nvSpPr>
          <p:spPr>
            <a:xfrm rot="18856768">
              <a:off x="5325050" y="2429661"/>
              <a:ext cx="519013" cy="523166"/>
            </a:xfrm>
            <a:prstGeom prst="ellipse">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id-ID" dirty="0">
                  <a:solidFill>
                    <a:schemeClr val="tx1">
                      <a:lumMod val="50000"/>
                      <a:lumOff val="50000"/>
                    </a:schemeClr>
                  </a:solidFill>
                  <a:latin typeface="+mj-lt"/>
                </a:rPr>
                <a:t>03</a:t>
              </a:r>
              <a:endParaRPr lang="en-US" dirty="0">
                <a:solidFill>
                  <a:schemeClr val="tx1">
                    <a:lumMod val="50000"/>
                    <a:lumOff val="50000"/>
                  </a:schemeClr>
                </a:solidFill>
                <a:latin typeface="+mj-lt"/>
              </a:endParaRPr>
            </a:p>
          </p:txBody>
        </p:sp>
      </p:grpSp>
      <p:grpSp>
        <p:nvGrpSpPr>
          <p:cNvPr id="12" name="Group 51"/>
          <p:cNvGrpSpPr/>
          <p:nvPr/>
        </p:nvGrpSpPr>
        <p:grpSpPr>
          <a:xfrm rot="18856768" flipV="1">
            <a:off x="1394537" y="2143148"/>
            <a:ext cx="2368658" cy="1675549"/>
            <a:chOff x="3664172" y="1616975"/>
            <a:chExt cx="2368658" cy="1675549"/>
          </a:xfrm>
        </p:grpSpPr>
        <p:sp>
          <p:nvSpPr>
            <p:cNvPr id="13" name="Rounded Rectangle 23"/>
            <p:cNvSpPr/>
            <p:nvPr/>
          </p:nvSpPr>
          <p:spPr>
            <a:xfrm rot="2700000">
              <a:off x="4552170" y="2088108"/>
              <a:ext cx="1480842" cy="538576"/>
            </a:xfrm>
            <a:prstGeom prst="roundRect">
              <a:avLst>
                <a:gd name="adj" fmla="val 50000"/>
              </a:avLst>
            </a:prstGeom>
            <a:solidFill>
              <a:schemeClr val="accent1"/>
            </a:solidFill>
            <a:ln w="12700">
              <a:noFill/>
            </a:ln>
            <a:effectLst/>
          </p:spPr>
          <p:style>
            <a:lnRef idx="1">
              <a:schemeClr val="accent1"/>
            </a:lnRef>
            <a:fillRef idx="3">
              <a:schemeClr val="accent1"/>
            </a:fillRef>
            <a:effectRef idx="2">
              <a:schemeClr val="accent1"/>
            </a:effectRef>
            <a:fontRef idx="minor">
              <a:schemeClr val="lt1"/>
            </a:fontRef>
          </p:style>
          <p:txBody>
            <a:bodyPr lIns="182880" tIns="0" rIns="0" bIns="0" rtlCol="0" anchor="ctr"/>
            <a:lstStyle/>
            <a:p>
              <a:endParaRPr lang="en-US" dirty="0">
                <a:solidFill>
                  <a:srgbClr val="FFFFFF"/>
                </a:solidFill>
                <a:latin typeface="+mj-lt"/>
              </a:endParaRPr>
            </a:p>
          </p:txBody>
        </p:sp>
        <p:sp>
          <p:nvSpPr>
            <p:cNvPr id="14" name="Rounded Rectangle 24"/>
            <p:cNvSpPr/>
            <p:nvPr/>
          </p:nvSpPr>
          <p:spPr>
            <a:xfrm rot="8100000">
              <a:off x="4553237" y="2753948"/>
              <a:ext cx="1479593" cy="538576"/>
            </a:xfrm>
            <a:prstGeom prst="roundRect">
              <a:avLst>
                <a:gd name="adj" fmla="val 50000"/>
              </a:avLst>
            </a:prstGeom>
            <a:solidFill>
              <a:schemeClr val="accent1"/>
            </a:solidFill>
            <a:ln w="12700">
              <a:noFill/>
            </a:ln>
            <a:effectLst/>
          </p:spPr>
          <p:style>
            <a:lnRef idx="1">
              <a:schemeClr val="accent1"/>
            </a:lnRef>
            <a:fillRef idx="3">
              <a:schemeClr val="accent1"/>
            </a:fillRef>
            <a:effectRef idx="2">
              <a:schemeClr val="accent1"/>
            </a:effectRef>
            <a:fontRef idx="minor">
              <a:schemeClr val="lt1"/>
            </a:fontRef>
          </p:style>
          <p:txBody>
            <a:bodyPr lIns="0" tIns="0" rIns="853440" bIns="0" rtlCol="0" anchor="ctr"/>
            <a:lstStyle/>
            <a:p>
              <a:pPr algn="ctr"/>
              <a:endParaRPr lang="en-US">
                <a:solidFill>
                  <a:srgbClr val="FFFFFF"/>
                </a:solidFill>
                <a:latin typeface="+mj-lt"/>
              </a:endParaRPr>
            </a:p>
          </p:txBody>
        </p:sp>
        <p:sp>
          <p:nvSpPr>
            <p:cNvPr id="15" name="Rounded Rectangle 25"/>
            <p:cNvSpPr/>
            <p:nvPr/>
          </p:nvSpPr>
          <p:spPr>
            <a:xfrm>
              <a:off x="3664172" y="2421249"/>
              <a:ext cx="2241396" cy="538576"/>
            </a:xfrm>
            <a:prstGeom prst="roundRect">
              <a:avLst>
                <a:gd name="adj" fmla="val 50000"/>
              </a:avLst>
            </a:prstGeom>
            <a:solidFill>
              <a:schemeClr val="accent1"/>
            </a:solidFill>
            <a:ln w="12700">
              <a:noFill/>
            </a:ln>
            <a:effectLst/>
          </p:spPr>
          <p:style>
            <a:lnRef idx="1">
              <a:schemeClr val="accent1"/>
            </a:lnRef>
            <a:fillRef idx="3">
              <a:schemeClr val="accent1"/>
            </a:fillRef>
            <a:effectRef idx="2">
              <a:schemeClr val="accent1"/>
            </a:effectRef>
            <a:fontRef idx="minor">
              <a:schemeClr val="lt1"/>
            </a:fontRef>
          </p:style>
          <p:txBody>
            <a:bodyPr lIns="182880" tIns="0" rIns="0" bIns="0" rtlCol="0" anchor="ctr"/>
            <a:lstStyle/>
            <a:p>
              <a:endParaRPr lang="en-US" dirty="0">
                <a:solidFill>
                  <a:srgbClr val="FFFFFF"/>
                </a:solidFill>
                <a:latin typeface="+mj-lt"/>
              </a:endParaRPr>
            </a:p>
          </p:txBody>
        </p:sp>
        <p:sp>
          <p:nvSpPr>
            <p:cNvPr id="16" name="Oval 55"/>
            <p:cNvSpPr/>
            <p:nvPr/>
          </p:nvSpPr>
          <p:spPr>
            <a:xfrm rot="8217925">
              <a:off x="5325050" y="2429661"/>
              <a:ext cx="519013" cy="523166"/>
            </a:xfrm>
            <a:prstGeom prst="ellipse">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id-ID" dirty="0">
                  <a:solidFill>
                    <a:schemeClr val="tx1">
                      <a:lumMod val="50000"/>
                      <a:lumOff val="50000"/>
                    </a:schemeClr>
                  </a:solidFill>
                  <a:latin typeface="+mj-lt"/>
                </a:rPr>
                <a:t>01</a:t>
              </a:r>
              <a:endParaRPr lang="en-US" dirty="0">
                <a:solidFill>
                  <a:schemeClr val="tx1">
                    <a:lumMod val="50000"/>
                    <a:lumOff val="50000"/>
                  </a:schemeClr>
                </a:solidFill>
                <a:latin typeface="+mj-lt"/>
              </a:endParaRPr>
            </a:p>
          </p:txBody>
        </p:sp>
      </p:grpSp>
      <p:grpSp>
        <p:nvGrpSpPr>
          <p:cNvPr id="17" name="Group 56"/>
          <p:cNvGrpSpPr/>
          <p:nvPr/>
        </p:nvGrpSpPr>
        <p:grpSpPr>
          <a:xfrm rot="2656768" flipH="1">
            <a:off x="3696493" y="1795277"/>
            <a:ext cx="2368658" cy="1675549"/>
            <a:chOff x="3664172" y="1616975"/>
            <a:chExt cx="2368658" cy="1675549"/>
          </a:xfrm>
        </p:grpSpPr>
        <p:sp>
          <p:nvSpPr>
            <p:cNvPr id="18" name="Rounded Rectangle 28"/>
            <p:cNvSpPr/>
            <p:nvPr/>
          </p:nvSpPr>
          <p:spPr>
            <a:xfrm rot="2700000">
              <a:off x="4552170" y="2088108"/>
              <a:ext cx="1480842" cy="538576"/>
            </a:xfrm>
            <a:prstGeom prst="roundRect">
              <a:avLst>
                <a:gd name="adj" fmla="val 50000"/>
              </a:avLst>
            </a:prstGeom>
            <a:solidFill>
              <a:schemeClr val="accent2"/>
            </a:solidFill>
            <a:ln w="12700">
              <a:noFill/>
            </a:ln>
            <a:effectLst/>
          </p:spPr>
          <p:style>
            <a:lnRef idx="1">
              <a:schemeClr val="accent1"/>
            </a:lnRef>
            <a:fillRef idx="3">
              <a:schemeClr val="accent1"/>
            </a:fillRef>
            <a:effectRef idx="2">
              <a:schemeClr val="accent1"/>
            </a:effectRef>
            <a:fontRef idx="minor">
              <a:schemeClr val="lt1"/>
            </a:fontRef>
          </p:style>
          <p:txBody>
            <a:bodyPr lIns="182880" tIns="0" rIns="0" bIns="0" rtlCol="0" anchor="ctr"/>
            <a:lstStyle/>
            <a:p>
              <a:endParaRPr lang="en-US" dirty="0">
                <a:solidFill>
                  <a:srgbClr val="FFFFFF"/>
                </a:solidFill>
                <a:latin typeface="+mj-lt"/>
              </a:endParaRPr>
            </a:p>
          </p:txBody>
        </p:sp>
        <p:sp>
          <p:nvSpPr>
            <p:cNvPr id="19" name="Rounded Rectangle 29"/>
            <p:cNvSpPr/>
            <p:nvPr/>
          </p:nvSpPr>
          <p:spPr>
            <a:xfrm rot="8100000">
              <a:off x="4553237" y="2753948"/>
              <a:ext cx="1479593" cy="538576"/>
            </a:xfrm>
            <a:prstGeom prst="roundRect">
              <a:avLst>
                <a:gd name="adj" fmla="val 50000"/>
              </a:avLst>
            </a:prstGeom>
            <a:solidFill>
              <a:schemeClr val="accent2"/>
            </a:solidFill>
            <a:ln w="12700">
              <a:noFill/>
            </a:ln>
            <a:effectLst/>
          </p:spPr>
          <p:style>
            <a:lnRef idx="1">
              <a:schemeClr val="accent1"/>
            </a:lnRef>
            <a:fillRef idx="3">
              <a:schemeClr val="accent1"/>
            </a:fillRef>
            <a:effectRef idx="2">
              <a:schemeClr val="accent1"/>
            </a:effectRef>
            <a:fontRef idx="minor">
              <a:schemeClr val="lt1"/>
            </a:fontRef>
          </p:style>
          <p:txBody>
            <a:bodyPr lIns="0" tIns="0" rIns="853440" bIns="0" rtlCol="0" anchor="ctr"/>
            <a:lstStyle/>
            <a:p>
              <a:pPr algn="ctr"/>
              <a:endParaRPr lang="en-US">
                <a:solidFill>
                  <a:srgbClr val="FFFFFF"/>
                </a:solidFill>
                <a:latin typeface="+mj-lt"/>
              </a:endParaRPr>
            </a:p>
          </p:txBody>
        </p:sp>
        <p:sp>
          <p:nvSpPr>
            <p:cNvPr id="20" name="Rounded Rectangle 30"/>
            <p:cNvSpPr/>
            <p:nvPr/>
          </p:nvSpPr>
          <p:spPr>
            <a:xfrm>
              <a:off x="3664172" y="2421249"/>
              <a:ext cx="2241396" cy="538576"/>
            </a:xfrm>
            <a:prstGeom prst="roundRect">
              <a:avLst>
                <a:gd name="adj" fmla="val 50000"/>
              </a:avLst>
            </a:prstGeom>
            <a:solidFill>
              <a:schemeClr val="accent2"/>
            </a:solidFill>
            <a:ln w="12700">
              <a:noFill/>
            </a:ln>
            <a:effectLst/>
          </p:spPr>
          <p:style>
            <a:lnRef idx="1">
              <a:schemeClr val="accent1"/>
            </a:lnRef>
            <a:fillRef idx="3">
              <a:schemeClr val="accent1"/>
            </a:fillRef>
            <a:effectRef idx="2">
              <a:schemeClr val="accent1"/>
            </a:effectRef>
            <a:fontRef idx="minor">
              <a:schemeClr val="lt1"/>
            </a:fontRef>
          </p:style>
          <p:txBody>
            <a:bodyPr lIns="182880" tIns="0" rIns="0" bIns="0" rtlCol="0" anchor="ctr"/>
            <a:lstStyle/>
            <a:p>
              <a:endParaRPr lang="en-US" dirty="0">
                <a:solidFill>
                  <a:srgbClr val="FFFFFF"/>
                </a:solidFill>
                <a:latin typeface="+mj-lt"/>
              </a:endParaRPr>
            </a:p>
          </p:txBody>
        </p:sp>
        <p:sp>
          <p:nvSpPr>
            <p:cNvPr id="21" name="Oval 60"/>
            <p:cNvSpPr/>
            <p:nvPr/>
          </p:nvSpPr>
          <p:spPr>
            <a:xfrm rot="2656768">
              <a:off x="5325050" y="2429661"/>
              <a:ext cx="519013" cy="523166"/>
            </a:xfrm>
            <a:prstGeom prst="ellipse">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id-ID" dirty="0">
                  <a:solidFill>
                    <a:schemeClr val="tx1">
                      <a:lumMod val="50000"/>
                      <a:lumOff val="50000"/>
                    </a:schemeClr>
                  </a:solidFill>
                  <a:latin typeface="+mj-lt"/>
                </a:rPr>
                <a:t>02</a:t>
              </a:r>
              <a:endParaRPr lang="en-US" dirty="0">
                <a:solidFill>
                  <a:schemeClr val="tx1">
                    <a:lumMod val="50000"/>
                    <a:lumOff val="50000"/>
                  </a:schemeClr>
                </a:solidFill>
                <a:latin typeface="+mj-lt"/>
              </a:endParaRPr>
            </a:p>
          </p:txBody>
        </p:sp>
      </p:grpSp>
      <p:sp>
        <p:nvSpPr>
          <p:cNvPr id="22" name="Rectangle 29"/>
          <p:cNvSpPr/>
          <p:nvPr/>
        </p:nvSpPr>
        <p:spPr>
          <a:xfrm>
            <a:off x="5857875" y="712470"/>
            <a:ext cx="3117215" cy="3938270"/>
          </a:xfrm>
          <a:prstGeom prst="rect">
            <a:avLst/>
          </a:prstGeom>
        </p:spPr>
        <p:txBody>
          <a:bodyPr wrap="square">
            <a:spAutoFit/>
          </a:bodyPr>
          <a:lstStyle/>
          <a:p>
            <a:pPr lvl="1" algn="l">
              <a:lnSpc>
                <a:spcPts val="2000"/>
              </a:lnSpc>
              <a:defRPr/>
            </a:pPr>
            <a:r>
              <a:rPr lang="en-US" altLang="zh-CN" sz="1100" dirty="0">
                <a:solidFill>
                  <a:schemeClr val="bg1">
                    <a:lumMod val="50000"/>
                  </a:schemeClr>
                </a:solidFill>
                <a:latin typeface="思源黑体 CN Normal" panose="020B0400000000000000" pitchFamily="34" charset="-122"/>
                <a:ea typeface="思源黑体 CN Normal" panose="020B0400000000000000" pitchFamily="34" charset="-122"/>
                <a:sym typeface="FZHei-B01S" panose="02010601030101010101" pitchFamily="2" charset="-122"/>
              </a:rPr>
              <a:t>     </a:t>
            </a:r>
            <a:r>
              <a:rPr lang="zh-CN" altLang="en-US" sz="1100" dirty="0">
                <a:solidFill>
                  <a:schemeClr val="bg1">
                    <a:lumMod val="50000"/>
                  </a:schemeClr>
                </a:solidFill>
                <a:latin typeface="思源黑体 CN Normal" panose="020B0400000000000000" pitchFamily="34" charset="-122"/>
                <a:ea typeface="思源黑体 CN Normal" panose="020B0400000000000000" pitchFamily="34" charset="-122"/>
                <a:sym typeface="FZHei-B01S" panose="02010601030101010101" pitchFamily="2" charset="-122"/>
              </a:rPr>
              <a:t>这次课程设计可以说是周期最长，任务最多，也是收获最多的一次作业。从简单的第一个导航栏，到最后的意见反馈页面，花了几个月时间；从第一次立项会，到后面的各种分析、需求文档，写的头疼；从写代码，到分配组员任务，再到写好作业，都踩过很多坑。回看这次项目的实现过程，有很多对失误的伤心，也有对表扬的欢乐。虽然总是遇到很多困难，但是我们都经历并且解决了这些困难，这一切都值得。作为一个小白，能有这一份丰富的经历，并且得到组员们的积极配合，还有老师的耐心指导，是非常幸运的，在这里感谢组员们和老         师，你们幸苦了！</a:t>
            </a:r>
            <a:endParaRPr lang="zh-CN" altLang="en-US" sz="1100" dirty="0">
              <a:solidFill>
                <a:schemeClr val="bg1">
                  <a:lumMod val="50000"/>
                </a:schemeClr>
              </a:solidFill>
              <a:latin typeface="思源黑体 CN Normal" panose="020B0400000000000000" pitchFamily="34" charset="-122"/>
              <a:ea typeface="思源黑体 CN Normal" panose="020B0400000000000000" pitchFamily="34" charset="-122"/>
              <a:sym typeface="FZHei-B01S" panose="02010601030101010101" pitchFamily="2" charset="-122"/>
            </a:endParaRPr>
          </a:p>
        </p:txBody>
      </p:sp>
      <p:sp>
        <p:nvSpPr>
          <p:cNvPr id="24" name="Rectangle 29"/>
          <p:cNvSpPr/>
          <p:nvPr/>
        </p:nvSpPr>
        <p:spPr>
          <a:xfrm>
            <a:off x="3929577" y="4786296"/>
            <a:ext cx="2009488" cy="1116965"/>
          </a:xfrm>
          <a:prstGeom prst="rect">
            <a:avLst/>
          </a:prstGeom>
        </p:spPr>
        <p:txBody>
          <a:bodyPr wrap="square">
            <a:spAutoFit/>
          </a:bodyPr>
          <a:lstStyle/>
          <a:p>
            <a:pPr lvl="0" algn="r">
              <a:lnSpc>
                <a:spcPts val="2000"/>
              </a:lnSpc>
              <a:defRPr/>
            </a:pPr>
            <a:r>
              <a:rPr lang="en-US" altLang="zh-CN" sz="1100" dirty="0">
                <a:solidFill>
                  <a:schemeClr val="bg1">
                    <a:lumMod val="50000"/>
                  </a:schemeClr>
                </a:solidFill>
                <a:latin typeface="思源黑体 CN Normal" panose="020B0400000000000000" pitchFamily="34" charset="-122"/>
                <a:ea typeface="思源黑体 CN Normal" panose="020B0400000000000000" pitchFamily="34" charset="-122"/>
                <a:sym typeface="FZHei-B01S" panose="02010601030101010101" pitchFamily="2" charset="-122"/>
              </a:rPr>
              <a:t>  </a:t>
            </a:r>
            <a:r>
              <a:rPr lang="zh-CN" altLang="en-US" sz="1100" dirty="0">
                <a:solidFill>
                  <a:schemeClr val="bg1">
                    <a:lumMod val="50000"/>
                  </a:schemeClr>
                </a:solidFill>
                <a:latin typeface="思源黑体 CN Normal" panose="020B0400000000000000" pitchFamily="34" charset="-122"/>
                <a:ea typeface="思源黑体 CN Normal" panose="020B0400000000000000" pitchFamily="34" charset="-122"/>
                <a:sym typeface="FZHei-B01S" panose="02010601030101010101" pitchFamily="2" charset="-122"/>
              </a:rPr>
              <a:t>通过这次的团队合作项目，我深刻认识到了团队的重要性，分工合作能使项目更好的完成，合作在以后的工作中必不可少！</a:t>
            </a:r>
            <a:endParaRPr lang="zh-CN" altLang="en-US" sz="1100" dirty="0">
              <a:solidFill>
                <a:schemeClr val="bg1">
                  <a:lumMod val="50000"/>
                </a:schemeClr>
              </a:solidFill>
              <a:latin typeface="思源黑体 CN Normal" panose="020B0400000000000000" pitchFamily="34" charset="-122"/>
              <a:ea typeface="思源黑体 CN Normal" panose="020B0400000000000000" pitchFamily="34" charset="-122"/>
              <a:sym typeface="FZHei-B01S" panose="02010601030101010101" pitchFamily="2" charset="-122"/>
            </a:endParaRPr>
          </a:p>
        </p:txBody>
      </p:sp>
      <p:sp>
        <p:nvSpPr>
          <p:cNvPr id="25" name="Rectangle 30"/>
          <p:cNvSpPr/>
          <p:nvPr/>
        </p:nvSpPr>
        <p:spPr>
          <a:xfrm>
            <a:off x="4388554" y="4202163"/>
            <a:ext cx="1092141" cy="583565"/>
          </a:xfrm>
          <a:prstGeom prst="rect">
            <a:avLst/>
          </a:prstGeom>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lang="zh-CN" altLang="en-US" sz="1600" b="1" noProof="0" dirty="0">
                <a:ln>
                  <a:noFill/>
                </a:ln>
                <a:solidFill>
                  <a:schemeClr val="tx1">
                    <a:lumMod val="75000"/>
                    <a:lumOff val="25000"/>
                  </a:schemeClr>
                </a:solidFill>
                <a:effectLst/>
                <a:uLnTx/>
                <a:uFillTx/>
                <a:latin typeface="思源黑体 CN Normal" panose="020B0400000000000000" pitchFamily="34" charset="-122"/>
                <a:ea typeface="思源黑体 CN Normal" panose="020B0400000000000000" pitchFamily="34" charset="-122"/>
                <a:cs typeface="Open Sans" panose="020B0606030504020204" pitchFamily="34" charset="0"/>
                <a:sym typeface="+mn-ea"/>
              </a:rPr>
              <a:t>	郭航</a:t>
            </a:r>
            <a:endParaRPr lang="zh-CN" altLang="en-US" sz="1600" b="1" noProof="0" dirty="0">
              <a:ln>
                <a:noFill/>
              </a:ln>
              <a:solidFill>
                <a:schemeClr val="tx1">
                  <a:lumMod val="75000"/>
                  <a:lumOff val="25000"/>
                </a:schemeClr>
              </a:solidFill>
              <a:effectLst/>
              <a:uLnTx/>
              <a:uFillTx/>
              <a:latin typeface="思源黑体 CN Normal" panose="020B0400000000000000" pitchFamily="34" charset="-122"/>
              <a:ea typeface="思源黑体 CN Normal" panose="020B0400000000000000" pitchFamily="34" charset="-122"/>
              <a:cs typeface="Open Sans" panose="020B0606030504020204" pitchFamily="34" charset="0"/>
              <a:sym typeface="+mn-ea"/>
            </a:endParaRPr>
          </a:p>
        </p:txBody>
      </p:sp>
      <p:sp>
        <p:nvSpPr>
          <p:cNvPr id="26" name="Rectangle 29"/>
          <p:cNvSpPr/>
          <p:nvPr/>
        </p:nvSpPr>
        <p:spPr>
          <a:xfrm>
            <a:off x="1477595" y="4273055"/>
            <a:ext cx="2009488" cy="1630045"/>
          </a:xfrm>
          <a:prstGeom prst="rect">
            <a:avLst/>
          </a:prstGeom>
        </p:spPr>
        <p:txBody>
          <a:bodyPr wrap="square">
            <a:spAutoFit/>
          </a:bodyPr>
          <a:lstStyle/>
          <a:p>
            <a:pPr lvl="0">
              <a:lnSpc>
                <a:spcPts val="2000"/>
              </a:lnSpc>
              <a:defRPr/>
            </a:pPr>
            <a:r>
              <a:rPr lang="en-US" altLang="zh-CN" sz="1100" dirty="0">
                <a:solidFill>
                  <a:schemeClr val="bg1">
                    <a:lumMod val="50000"/>
                  </a:schemeClr>
                </a:solidFill>
                <a:latin typeface="思源黑体 CN Normal" panose="020B0400000000000000" pitchFamily="34" charset="-122"/>
                <a:ea typeface="思源黑体 CN Normal" panose="020B0400000000000000" pitchFamily="34" charset="-122"/>
                <a:sym typeface="FZHei-B01S" panose="02010601030101010101" pitchFamily="2" charset="-122"/>
              </a:rPr>
              <a:t>  </a:t>
            </a:r>
            <a:r>
              <a:rPr lang="zh-CN" altLang="en-US" sz="1100" dirty="0">
                <a:solidFill>
                  <a:schemeClr val="bg1">
                    <a:lumMod val="50000"/>
                  </a:schemeClr>
                </a:solidFill>
                <a:latin typeface="思源黑体 CN Normal" panose="020B0400000000000000" pitchFamily="34" charset="-122"/>
                <a:ea typeface="思源黑体 CN Normal" panose="020B0400000000000000" pitchFamily="34" charset="-122"/>
                <a:sym typeface="FZHei-B01S" panose="02010601030101010101" pitchFamily="2" charset="-122"/>
              </a:rPr>
              <a:t>在实现这个项目的过程中，遇到了一些困难，但是通过团队内成员之间的相互帮助以及老师悉心的指导、讲解，最终和团队成员完成了项目的设计，能力也得到了提升。</a:t>
            </a:r>
            <a:endParaRPr lang="zh-CN" altLang="en-US" sz="1100" dirty="0">
              <a:solidFill>
                <a:schemeClr val="bg1">
                  <a:lumMod val="50000"/>
                </a:schemeClr>
              </a:solidFill>
              <a:latin typeface="思源黑体 CN Normal" panose="020B0400000000000000" pitchFamily="34" charset="-122"/>
              <a:ea typeface="思源黑体 CN Normal" panose="020B0400000000000000" pitchFamily="34" charset="-122"/>
              <a:sym typeface="FZHei-B01S" panose="02010601030101010101" pitchFamily="2" charset="-122"/>
            </a:endParaRPr>
          </a:p>
        </p:txBody>
      </p:sp>
      <p:sp>
        <p:nvSpPr>
          <p:cNvPr id="28" name="Rectangle 29"/>
          <p:cNvSpPr/>
          <p:nvPr/>
        </p:nvSpPr>
        <p:spPr>
          <a:xfrm>
            <a:off x="9458960" y="756285"/>
            <a:ext cx="2617470" cy="3681730"/>
          </a:xfrm>
          <a:prstGeom prst="rect">
            <a:avLst/>
          </a:prstGeom>
        </p:spPr>
        <p:txBody>
          <a:bodyPr wrap="square">
            <a:spAutoFit/>
          </a:bodyPr>
          <a:lstStyle/>
          <a:p>
            <a:pPr lvl="0">
              <a:lnSpc>
                <a:spcPts val="2000"/>
              </a:lnSpc>
              <a:defRPr/>
            </a:pPr>
            <a:r>
              <a:rPr lang="en-US" altLang="zh-CN" sz="1100" dirty="0">
                <a:solidFill>
                  <a:schemeClr val="bg1">
                    <a:lumMod val="50000"/>
                  </a:schemeClr>
                </a:solidFill>
                <a:latin typeface="思源黑体 CN Normal" panose="020B0400000000000000" pitchFamily="34" charset="-122"/>
                <a:ea typeface="思源黑体 CN Normal" panose="020B0400000000000000" pitchFamily="34" charset="-122"/>
                <a:sym typeface="FZHei-B01S" panose="02010601030101010101" pitchFamily="2" charset="-122"/>
              </a:rPr>
              <a:t>  </a:t>
            </a:r>
            <a:r>
              <a:rPr lang="zh-CN" altLang="en-US" sz="1100" dirty="0">
                <a:solidFill>
                  <a:schemeClr val="bg1">
                    <a:lumMod val="50000"/>
                  </a:schemeClr>
                </a:solidFill>
                <a:latin typeface="思源黑体 CN Normal" panose="020B0400000000000000" pitchFamily="34" charset="-122"/>
                <a:ea typeface="思源黑体 CN Normal" panose="020B0400000000000000" pitchFamily="34" charset="-122"/>
                <a:sym typeface="FZHei-B01S" panose="02010601030101010101" pitchFamily="2" charset="-122"/>
              </a:rPr>
              <a:t>一开始不知道怎么做，感觉整个人是个蒙的，老师上课讲什么也感觉听不懂。队友们讨论的时候，我感觉也插不上嘴。但是每次分配任务，如果不会的话，都会有队友主动来帮忙，反正不会把我扔下一个人。直到最后做那个前端界面设计，因为以前有练习过axure所以界面设计做的还不错。然后就慢慢有了信心。还有一开始使用那些软件真的一窍不通，比如说github一研究就是一个下午，但是什么都没研究出来。后来静下心来仔细钻研，还是了解了一些皮毛，所以学习还是要认真钻研。还有感谢我的队友们的帮助，我们一起努力一起进步。</a:t>
            </a:r>
            <a:endParaRPr lang="zh-CN" altLang="en-US" sz="1100" dirty="0">
              <a:solidFill>
                <a:schemeClr val="bg1">
                  <a:lumMod val="50000"/>
                </a:schemeClr>
              </a:solidFill>
              <a:latin typeface="思源黑体 CN Normal" panose="020B0400000000000000" pitchFamily="34" charset="-122"/>
              <a:ea typeface="思源黑体 CN Normal" panose="020B0400000000000000" pitchFamily="34" charset="-122"/>
              <a:sym typeface="FZHei-B01S" panose="02010601030101010101" pitchFamily="2" charset="-122"/>
            </a:endParaRPr>
          </a:p>
        </p:txBody>
      </p:sp>
      <p:sp>
        <p:nvSpPr>
          <p:cNvPr id="29" name="Rectangle 30"/>
          <p:cNvSpPr/>
          <p:nvPr/>
        </p:nvSpPr>
        <p:spPr>
          <a:xfrm>
            <a:off x="5751614" y="455502"/>
            <a:ext cx="1092141" cy="337185"/>
          </a:xfrm>
          <a:prstGeom prst="rect">
            <a:avLst/>
          </a:prstGeom>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defRPr/>
            </a:pPr>
            <a:r>
              <a:rPr kumimoji="0" lang="zh-CN" altLang="en-US" sz="1600" b="1" i="0" u="none" strike="noStrike" kern="1200" cap="none" spc="0" normalizeH="0" baseline="0" noProof="0" dirty="0">
                <a:ln>
                  <a:noFill/>
                </a:ln>
                <a:solidFill>
                  <a:schemeClr val="tx1">
                    <a:lumMod val="75000"/>
                    <a:lumOff val="25000"/>
                  </a:schemeClr>
                </a:solidFill>
                <a:effectLst/>
                <a:uLnTx/>
                <a:uFillTx/>
                <a:latin typeface="思源黑体 CN Normal" panose="020B0400000000000000" pitchFamily="34" charset="-122"/>
                <a:ea typeface="思源黑体 CN Normal" panose="020B0400000000000000" pitchFamily="34" charset="-122"/>
                <a:cs typeface="Open Sans" panose="020B0606030504020204" pitchFamily="34" charset="0"/>
                <a:sym typeface="+mn-ea"/>
              </a:rPr>
              <a:t>陈萍杰</a:t>
            </a:r>
            <a:endParaRPr kumimoji="0" lang="zh-CN" altLang="en-US" sz="1600" b="1" i="0" u="none" strike="noStrike" kern="1200" cap="none" spc="0" normalizeH="0" baseline="0" noProof="0" dirty="0">
              <a:ln>
                <a:noFill/>
              </a:ln>
              <a:solidFill>
                <a:schemeClr val="tx1">
                  <a:lumMod val="75000"/>
                  <a:lumOff val="25000"/>
                </a:schemeClr>
              </a:solidFill>
              <a:effectLst/>
              <a:uLnTx/>
              <a:uFillTx/>
              <a:latin typeface="思源黑体 CN Normal" panose="020B0400000000000000" pitchFamily="34" charset="-122"/>
              <a:ea typeface="思源黑体 CN Normal" panose="020B0400000000000000" pitchFamily="34" charset="-122"/>
              <a:cs typeface="Open Sans" panose="020B0606030504020204" pitchFamily="34" charset="0"/>
              <a:sym typeface="+mn-ea"/>
            </a:endParaRPr>
          </a:p>
        </p:txBody>
      </p:sp>
      <p:grpSp>
        <p:nvGrpSpPr>
          <p:cNvPr id="30" name="Group 8"/>
          <p:cNvGrpSpPr/>
          <p:nvPr/>
        </p:nvGrpSpPr>
        <p:grpSpPr>
          <a:xfrm>
            <a:off x="0" y="594791"/>
            <a:ext cx="12192000" cy="6263209"/>
            <a:chOff x="0" y="594791"/>
            <a:chExt cx="12192000" cy="6263209"/>
          </a:xfrm>
        </p:grpSpPr>
        <p:sp>
          <p:nvSpPr>
            <p:cNvPr id="31" name="矩形: 圆角 6"/>
            <p:cNvSpPr/>
            <p:nvPr/>
          </p:nvSpPr>
          <p:spPr>
            <a:xfrm rot="2700000">
              <a:off x="600435" y="661538"/>
              <a:ext cx="238178" cy="23207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a:solidFill>
                  <a:schemeClr val="tx1"/>
                </a:solidFill>
                <a:latin typeface="思源黑体" panose="020B0500000000000000" pitchFamily="34" charset="-122"/>
                <a:ea typeface="思源黑体" panose="020B0500000000000000" pitchFamily="34" charset="-122"/>
                <a:cs typeface="+mn-ea"/>
                <a:sym typeface="思源黑体" panose="020B0500000000000000" pitchFamily="34" charset="-122"/>
              </a:endParaRPr>
            </a:p>
          </p:txBody>
        </p:sp>
        <p:sp>
          <p:nvSpPr>
            <p:cNvPr id="32" name="Rectangle 10"/>
            <p:cNvSpPr/>
            <p:nvPr/>
          </p:nvSpPr>
          <p:spPr>
            <a:xfrm>
              <a:off x="1181804" y="594791"/>
              <a:ext cx="1402080" cy="368300"/>
            </a:xfrm>
            <a:prstGeom prst="rect">
              <a:avLst/>
            </a:prstGeom>
          </p:spPr>
          <p:txBody>
            <a:bodyPr wrap="none">
              <a:spAutoFit/>
            </a:bodyPr>
            <a:lstStyle/>
            <a:p>
              <a:r>
                <a:rPr lang="zh-CN" altLang="en-US" spc="600" dirty="0">
                  <a:solidFill>
                    <a:schemeClr val="tx1">
                      <a:lumMod val="75000"/>
                      <a:lumOff val="25000"/>
                    </a:schemeClr>
                  </a:solidFill>
                  <a:latin typeface="思源黑体" panose="020B0500000000000000" pitchFamily="34" charset="-122"/>
                  <a:ea typeface="思源黑体" panose="020B0500000000000000" pitchFamily="34" charset="-122"/>
                  <a:sym typeface="思源黑体" panose="020B0500000000000000" pitchFamily="34" charset="-122"/>
                </a:rPr>
                <a:t>个人体会</a:t>
              </a:r>
              <a:endParaRPr lang="zh-CN" altLang="en-US" spc="600" dirty="0">
                <a:solidFill>
                  <a:schemeClr val="tx1">
                    <a:lumMod val="75000"/>
                    <a:lumOff val="25000"/>
                  </a:schemeClr>
                </a:solidFill>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33" name="Rectangle 6"/>
            <p:cNvSpPr/>
            <p:nvPr/>
          </p:nvSpPr>
          <p:spPr>
            <a:xfrm>
              <a:off x="0" y="6525480"/>
              <a:ext cx="12192000" cy="332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latin typeface="思源黑体" panose="020B0500000000000000" pitchFamily="34" charset="-122"/>
                <a:ea typeface="思源黑体" panose="020B0500000000000000" pitchFamily="34" charset="-122"/>
                <a:sym typeface="思源黑体" panose="020B0500000000000000" pitchFamily="34" charset="-122"/>
              </a:endParaRPr>
            </a:p>
          </p:txBody>
        </p:sp>
      </p:grpSp>
      <p:sp>
        <p:nvSpPr>
          <p:cNvPr id="34" name="Rectangle 30"/>
          <p:cNvSpPr/>
          <p:nvPr/>
        </p:nvSpPr>
        <p:spPr>
          <a:xfrm>
            <a:off x="10495699" y="455502"/>
            <a:ext cx="1092141" cy="337185"/>
          </a:xfrm>
          <a:prstGeom prst="rect">
            <a:avLst/>
          </a:prstGeom>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defRPr/>
            </a:pPr>
            <a:r>
              <a:rPr lang="zh-CN" altLang="en-US" sz="1600" b="1" noProof="0" dirty="0">
                <a:ln>
                  <a:noFill/>
                </a:ln>
                <a:solidFill>
                  <a:schemeClr val="tx1">
                    <a:lumMod val="75000"/>
                    <a:lumOff val="25000"/>
                  </a:schemeClr>
                </a:solidFill>
                <a:effectLst/>
                <a:uLnTx/>
                <a:uFillTx/>
                <a:latin typeface="思源黑体 CN Normal" panose="020B0400000000000000" pitchFamily="34" charset="-122"/>
                <a:ea typeface="思源黑体 CN Normal" panose="020B0400000000000000" pitchFamily="34" charset="-122"/>
                <a:cs typeface="Open Sans" panose="020B0606030504020204" pitchFamily="34" charset="0"/>
                <a:sym typeface="+mn-ea"/>
              </a:rPr>
              <a:t>刘敏</a:t>
            </a:r>
            <a:endParaRPr kumimoji="0" lang="zh-CN" altLang="en-US" sz="1600" b="1" i="0" u="none" strike="noStrike" kern="1200" cap="none" spc="0" normalizeH="0" baseline="0" noProof="0" dirty="0">
              <a:ln>
                <a:noFill/>
              </a:ln>
              <a:solidFill>
                <a:schemeClr val="tx1">
                  <a:lumMod val="75000"/>
                  <a:lumOff val="25000"/>
                </a:schemeClr>
              </a:solidFill>
              <a:effectLst/>
              <a:uLnTx/>
              <a:uFillTx/>
              <a:latin typeface="思源黑体 CN Normal" panose="020B0400000000000000" pitchFamily="34" charset="-122"/>
              <a:ea typeface="思源黑体 CN Normal" panose="020B0400000000000000" pitchFamily="34" charset="-122"/>
              <a:cs typeface="Open Sans" panose="020B0606030504020204" pitchFamily="34" charset="0"/>
              <a:sym typeface="+mn-ea"/>
            </a:endParaRPr>
          </a:p>
        </p:txBody>
      </p:sp>
      <p:sp>
        <p:nvSpPr>
          <p:cNvPr id="35" name="Rectangle 30"/>
          <p:cNvSpPr/>
          <p:nvPr/>
        </p:nvSpPr>
        <p:spPr>
          <a:xfrm>
            <a:off x="1477429" y="3852117"/>
            <a:ext cx="1092141" cy="337185"/>
          </a:xfrm>
          <a:prstGeom prst="rect">
            <a:avLst/>
          </a:prstGeom>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defRPr/>
            </a:pPr>
            <a:r>
              <a:rPr lang="zh-CN" altLang="en-US" sz="1600" b="1" noProof="0" dirty="0">
                <a:ln>
                  <a:noFill/>
                </a:ln>
                <a:solidFill>
                  <a:schemeClr val="tx1">
                    <a:lumMod val="75000"/>
                    <a:lumOff val="25000"/>
                  </a:schemeClr>
                </a:solidFill>
                <a:effectLst/>
                <a:uLnTx/>
                <a:uFillTx/>
                <a:latin typeface="思源黑体 CN Normal" panose="020B0400000000000000" pitchFamily="34" charset="-122"/>
                <a:ea typeface="思源黑体 CN Normal" panose="020B0400000000000000" pitchFamily="34" charset="-122"/>
                <a:cs typeface="Open Sans" panose="020B0606030504020204" pitchFamily="34" charset="0"/>
                <a:sym typeface="+mn-ea"/>
              </a:rPr>
              <a:t>邹婷</a:t>
            </a:r>
            <a:endParaRPr lang="zh-CN" altLang="en-US" sz="1600" b="1" noProof="0" dirty="0">
              <a:ln>
                <a:noFill/>
              </a:ln>
              <a:solidFill>
                <a:schemeClr val="tx1">
                  <a:lumMod val="75000"/>
                  <a:lumOff val="25000"/>
                </a:schemeClr>
              </a:solidFill>
              <a:effectLst/>
              <a:uLnTx/>
              <a:uFillTx/>
              <a:latin typeface="思源黑体 CN Normal" panose="020B0400000000000000" pitchFamily="34" charset="-122"/>
              <a:ea typeface="思源黑体 CN Normal" panose="020B0400000000000000" pitchFamily="34" charset="-122"/>
              <a:cs typeface="Open Sans" panose="020B0606030504020204" pitchFamily="34" charset="0"/>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2"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42" presetClass="entr" presetSubtype="0" fill="hold" grpId="0" nodeType="afterEffect">
                                  <p:stCondLst>
                                    <p:cond delay="0"/>
                                  </p:stCondLst>
                                  <p:childTnLst>
                                    <p:set>
                                      <p:cBhvr>
                                        <p:cTn id="11" dur="500" fill="hold">
                                          <p:stCondLst>
                                            <p:cond delay="0"/>
                                          </p:stCondLst>
                                        </p:cTn>
                                        <p:tgtEl>
                                          <p:spTgt spid="35"/>
                                        </p:tgtEl>
                                        <p:attrNameLst>
                                          <p:attrName>style.visibility</p:attrName>
                                        </p:attrNameLst>
                                      </p:cBhvr>
                                      <p:to>
                                        <p:strVal val="visible"/>
                                      </p:to>
                                    </p:set>
                                    <p:animEffect transition="in" filter="fade">
                                      <p:cBhvr>
                                        <p:cTn id="12" dur="500"/>
                                        <p:tgtEl>
                                          <p:spTgt spid="35"/>
                                        </p:tgtEl>
                                      </p:cBhvr>
                                    </p:animEffect>
                                    <p:anim calcmode="lin" valueType="num">
                                      <p:cBhvr>
                                        <p:cTn id="13" dur="500" fill="hold"/>
                                        <p:tgtEl>
                                          <p:spTgt spid="35"/>
                                        </p:tgtEl>
                                        <p:attrNameLst>
                                          <p:attrName>ppt_x</p:attrName>
                                        </p:attrNameLst>
                                      </p:cBhvr>
                                      <p:tavLst>
                                        <p:tav tm="0">
                                          <p:val>
                                            <p:strVal val="#ppt_x"/>
                                          </p:val>
                                        </p:tav>
                                        <p:tav tm="100000">
                                          <p:val>
                                            <p:strVal val="#ppt_x"/>
                                          </p:val>
                                        </p:tav>
                                      </p:tavLst>
                                    </p:anim>
                                    <p:anim calcmode="lin" valueType="num">
                                      <p:cBhvr>
                                        <p:cTn id="14" dur="500" fill="hold"/>
                                        <p:tgtEl>
                                          <p:spTgt spid="35"/>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2" presetClass="entr" presetSubtype="0" fill="hold" grpId="0" nodeType="afterEffect">
                                  <p:stCondLst>
                                    <p:cond delay="0"/>
                                  </p:stCondLst>
                                  <p:childTnLst>
                                    <p:set>
                                      <p:cBhvr>
                                        <p:cTn id="17" dur="500" fill="hold">
                                          <p:stCondLst>
                                            <p:cond delay="0"/>
                                          </p:stCondLst>
                                        </p:cTn>
                                        <p:tgtEl>
                                          <p:spTgt spid="26"/>
                                        </p:tgtEl>
                                        <p:attrNameLst>
                                          <p:attrName>style.visibility</p:attrName>
                                        </p:attrNameLst>
                                      </p:cBhvr>
                                      <p:to>
                                        <p:strVal val="visible"/>
                                      </p:to>
                                    </p:set>
                                    <p:animEffect transition="in" filter="fade">
                                      <p:cBhvr>
                                        <p:cTn id="18" dur="500"/>
                                        <p:tgtEl>
                                          <p:spTgt spid="26"/>
                                        </p:tgtEl>
                                      </p:cBhvr>
                                    </p:animEffect>
                                    <p:anim calcmode="lin" valueType="num">
                                      <p:cBhvr>
                                        <p:cTn id="19" dur="500" fill="hold"/>
                                        <p:tgtEl>
                                          <p:spTgt spid="26"/>
                                        </p:tgtEl>
                                        <p:attrNameLst>
                                          <p:attrName>ppt_x</p:attrName>
                                        </p:attrNameLst>
                                      </p:cBhvr>
                                      <p:tavLst>
                                        <p:tav tm="0">
                                          <p:val>
                                            <p:strVal val="#ppt_x"/>
                                          </p:val>
                                        </p:tav>
                                        <p:tav tm="100000">
                                          <p:val>
                                            <p:strVal val="#ppt_x"/>
                                          </p:val>
                                        </p:tav>
                                      </p:tavLst>
                                    </p:anim>
                                    <p:anim calcmode="lin" valueType="num">
                                      <p:cBhvr>
                                        <p:cTn id="20" dur="500" fill="hold"/>
                                        <p:tgtEl>
                                          <p:spTgt spid="26"/>
                                        </p:tgtEl>
                                        <p:attrNameLst>
                                          <p:attrName>ppt_y</p:attrName>
                                        </p:attrNameLst>
                                      </p:cBhvr>
                                      <p:tavLst>
                                        <p:tav tm="0">
                                          <p:val>
                                            <p:strVal val="#ppt_y+.1"/>
                                          </p:val>
                                        </p:tav>
                                        <p:tav tm="100000">
                                          <p:val>
                                            <p:strVal val="#ppt_y"/>
                                          </p:val>
                                        </p:tav>
                                      </p:tavLst>
                                    </p:anim>
                                  </p:childTnLst>
                                </p:cTn>
                              </p:par>
                            </p:childTnLst>
                          </p:cTn>
                        </p:par>
                        <p:par>
                          <p:cTn id="21" fill="hold">
                            <p:stCondLst>
                              <p:cond delay="1500"/>
                            </p:stCondLst>
                            <p:childTnLst>
                              <p:par>
                                <p:cTn id="22" presetID="2" presetClass="entr" presetSubtype="6" fill="hold" nodeType="afterEffect">
                                  <p:stCondLst>
                                    <p:cond delay="0"/>
                                  </p:stCondLst>
                                  <p:childTnLst>
                                    <p:set>
                                      <p:cBhvr>
                                        <p:cTn id="23" dur="1" fill="hold">
                                          <p:stCondLst>
                                            <p:cond delay="0"/>
                                          </p:stCondLst>
                                        </p:cTn>
                                        <p:tgtEl>
                                          <p:spTgt spid="17"/>
                                        </p:tgtEl>
                                        <p:attrNameLst>
                                          <p:attrName>style.visibility</p:attrName>
                                        </p:attrNameLst>
                                      </p:cBhvr>
                                      <p:to>
                                        <p:strVal val="visible"/>
                                      </p:to>
                                    </p:set>
                                    <p:anim calcmode="lin" valueType="num">
                                      <p:cBhvr additive="base">
                                        <p:cTn id="24" dur="500" fill="hold"/>
                                        <p:tgtEl>
                                          <p:spTgt spid="17"/>
                                        </p:tgtEl>
                                        <p:attrNameLst>
                                          <p:attrName>ppt_x</p:attrName>
                                        </p:attrNameLst>
                                      </p:cBhvr>
                                      <p:tavLst>
                                        <p:tav tm="0">
                                          <p:val>
                                            <p:strVal val="1+#ppt_w/2"/>
                                          </p:val>
                                        </p:tav>
                                        <p:tav tm="100000">
                                          <p:val>
                                            <p:strVal val="#ppt_x"/>
                                          </p:val>
                                        </p:tav>
                                      </p:tavLst>
                                    </p:anim>
                                    <p:anim calcmode="lin" valueType="num">
                                      <p:cBhvr additive="base">
                                        <p:cTn id="25" dur="500" fill="hold"/>
                                        <p:tgtEl>
                                          <p:spTgt spid="17"/>
                                        </p:tgtEl>
                                        <p:attrNameLst>
                                          <p:attrName>ppt_y</p:attrName>
                                        </p:attrNameLst>
                                      </p:cBhvr>
                                      <p:tavLst>
                                        <p:tav tm="0">
                                          <p:val>
                                            <p:strVal val="1+#ppt_h/2"/>
                                          </p:val>
                                        </p:tav>
                                        <p:tav tm="100000">
                                          <p:val>
                                            <p:strVal val="#ppt_y"/>
                                          </p:val>
                                        </p:tav>
                                      </p:tavLst>
                                    </p:anim>
                                  </p:childTnLst>
                                </p:cTn>
                              </p:par>
                            </p:childTnLst>
                          </p:cTn>
                        </p:par>
                        <p:par>
                          <p:cTn id="26" fill="hold">
                            <p:stCondLst>
                              <p:cond delay="2000"/>
                            </p:stCondLst>
                            <p:childTnLst>
                              <p:par>
                                <p:cTn id="27" presetID="42" presetClass="entr" presetSubtype="0" fill="hold" grpId="0" nodeType="afterEffect">
                                  <p:stCondLst>
                                    <p:cond delay="0"/>
                                  </p:stCondLst>
                                  <p:childTnLst>
                                    <p:set>
                                      <p:cBhvr>
                                        <p:cTn id="28" dur="500" fill="hold">
                                          <p:stCondLst>
                                            <p:cond delay="0"/>
                                          </p:stCondLst>
                                        </p:cTn>
                                        <p:tgtEl>
                                          <p:spTgt spid="25"/>
                                        </p:tgtEl>
                                        <p:attrNameLst>
                                          <p:attrName>style.visibility</p:attrName>
                                        </p:attrNameLst>
                                      </p:cBhvr>
                                      <p:to>
                                        <p:strVal val="visible"/>
                                      </p:to>
                                    </p:set>
                                    <p:animEffect transition="in" filter="fade">
                                      <p:cBhvr>
                                        <p:cTn id="29" dur="500"/>
                                        <p:tgtEl>
                                          <p:spTgt spid="25"/>
                                        </p:tgtEl>
                                      </p:cBhvr>
                                    </p:animEffect>
                                    <p:anim calcmode="lin" valueType="num">
                                      <p:cBhvr>
                                        <p:cTn id="30" dur="500" fill="hold"/>
                                        <p:tgtEl>
                                          <p:spTgt spid="25"/>
                                        </p:tgtEl>
                                        <p:attrNameLst>
                                          <p:attrName>ppt_x</p:attrName>
                                        </p:attrNameLst>
                                      </p:cBhvr>
                                      <p:tavLst>
                                        <p:tav tm="0">
                                          <p:val>
                                            <p:strVal val="#ppt_x"/>
                                          </p:val>
                                        </p:tav>
                                        <p:tav tm="100000">
                                          <p:val>
                                            <p:strVal val="#ppt_x"/>
                                          </p:val>
                                        </p:tav>
                                      </p:tavLst>
                                    </p:anim>
                                    <p:anim calcmode="lin" valueType="num">
                                      <p:cBhvr>
                                        <p:cTn id="31" dur="500" fill="hold"/>
                                        <p:tgtEl>
                                          <p:spTgt spid="25"/>
                                        </p:tgtEl>
                                        <p:attrNameLst>
                                          <p:attrName>ppt_y</p:attrName>
                                        </p:attrNameLst>
                                      </p:cBhvr>
                                      <p:tavLst>
                                        <p:tav tm="0">
                                          <p:val>
                                            <p:strVal val="#ppt_y+.1"/>
                                          </p:val>
                                        </p:tav>
                                        <p:tav tm="100000">
                                          <p:val>
                                            <p:strVal val="#ppt_y"/>
                                          </p:val>
                                        </p:tav>
                                      </p:tavLst>
                                    </p:anim>
                                  </p:childTnLst>
                                </p:cTn>
                              </p:par>
                            </p:childTnLst>
                          </p:cTn>
                        </p:par>
                        <p:par>
                          <p:cTn id="32" fill="hold">
                            <p:stCondLst>
                              <p:cond delay="2500"/>
                            </p:stCondLst>
                            <p:childTnLst>
                              <p:par>
                                <p:cTn id="33" presetID="42" presetClass="entr" presetSubtype="0" fill="hold" grpId="0" nodeType="afterEffect">
                                  <p:stCondLst>
                                    <p:cond delay="0"/>
                                  </p:stCondLst>
                                  <p:childTnLst>
                                    <p:set>
                                      <p:cBhvr>
                                        <p:cTn id="34" dur="500" fill="hold">
                                          <p:stCondLst>
                                            <p:cond delay="0"/>
                                          </p:stCondLst>
                                        </p:cTn>
                                        <p:tgtEl>
                                          <p:spTgt spid="24"/>
                                        </p:tgtEl>
                                        <p:attrNameLst>
                                          <p:attrName>style.visibility</p:attrName>
                                        </p:attrNameLst>
                                      </p:cBhvr>
                                      <p:to>
                                        <p:strVal val="visible"/>
                                      </p:to>
                                    </p:set>
                                    <p:animEffect transition="in" filter="fade">
                                      <p:cBhvr>
                                        <p:cTn id="35" dur="500"/>
                                        <p:tgtEl>
                                          <p:spTgt spid="24"/>
                                        </p:tgtEl>
                                      </p:cBhvr>
                                    </p:animEffect>
                                    <p:anim calcmode="lin" valueType="num">
                                      <p:cBhvr>
                                        <p:cTn id="36" dur="500" fill="hold"/>
                                        <p:tgtEl>
                                          <p:spTgt spid="24"/>
                                        </p:tgtEl>
                                        <p:attrNameLst>
                                          <p:attrName>ppt_x</p:attrName>
                                        </p:attrNameLst>
                                      </p:cBhvr>
                                      <p:tavLst>
                                        <p:tav tm="0">
                                          <p:val>
                                            <p:strVal val="#ppt_x"/>
                                          </p:val>
                                        </p:tav>
                                        <p:tav tm="100000">
                                          <p:val>
                                            <p:strVal val="#ppt_x"/>
                                          </p:val>
                                        </p:tav>
                                      </p:tavLst>
                                    </p:anim>
                                    <p:anim calcmode="lin" valueType="num">
                                      <p:cBhvr>
                                        <p:cTn id="37" dur="500" fill="hold"/>
                                        <p:tgtEl>
                                          <p:spTgt spid="24"/>
                                        </p:tgtEl>
                                        <p:attrNameLst>
                                          <p:attrName>ppt_y</p:attrName>
                                        </p:attrNameLst>
                                      </p:cBhvr>
                                      <p:tavLst>
                                        <p:tav tm="0">
                                          <p:val>
                                            <p:strVal val="#ppt_y+.1"/>
                                          </p:val>
                                        </p:tav>
                                        <p:tav tm="100000">
                                          <p:val>
                                            <p:strVal val="#ppt_y"/>
                                          </p:val>
                                        </p:tav>
                                      </p:tavLst>
                                    </p:anim>
                                  </p:childTnLst>
                                </p:cTn>
                              </p:par>
                            </p:childTnLst>
                          </p:cTn>
                        </p:par>
                        <p:par>
                          <p:cTn id="38" fill="hold">
                            <p:stCondLst>
                              <p:cond delay="3000"/>
                            </p:stCondLst>
                            <p:childTnLst>
                              <p:par>
                                <p:cTn id="39" presetID="2" presetClass="entr" presetSubtype="9" fill="hold" nodeType="afterEffect">
                                  <p:stCondLst>
                                    <p:cond delay="0"/>
                                  </p:stCondLst>
                                  <p:childTnLst>
                                    <p:set>
                                      <p:cBhvr>
                                        <p:cTn id="40" dur="1" fill="hold">
                                          <p:stCondLst>
                                            <p:cond delay="0"/>
                                          </p:stCondLst>
                                        </p:cTn>
                                        <p:tgtEl>
                                          <p:spTgt spid="7"/>
                                        </p:tgtEl>
                                        <p:attrNameLst>
                                          <p:attrName>style.visibility</p:attrName>
                                        </p:attrNameLst>
                                      </p:cBhvr>
                                      <p:to>
                                        <p:strVal val="visible"/>
                                      </p:to>
                                    </p:set>
                                    <p:anim calcmode="lin" valueType="num">
                                      <p:cBhvr additive="base">
                                        <p:cTn id="41" dur="500" fill="hold"/>
                                        <p:tgtEl>
                                          <p:spTgt spid="7"/>
                                        </p:tgtEl>
                                        <p:attrNameLst>
                                          <p:attrName>ppt_x</p:attrName>
                                        </p:attrNameLst>
                                      </p:cBhvr>
                                      <p:tavLst>
                                        <p:tav tm="0">
                                          <p:val>
                                            <p:strVal val="0-#ppt_w/2"/>
                                          </p:val>
                                        </p:tav>
                                        <p:tav tm="100000">
                                          <p:val>
                                            <p:strVal val="#ppt_x"/>
                                          </p:val>
                                        </p:tav>
                                      </p:tavLst>
                                    </p:anim>
                                    <p:anim calcmode="lin" valueType="num">
                                      <p:cBhvr additive="base">
                                        <p:cTn id="42" dur="500" fill="hold"/>
                                        <p:tgtEl>
                                          <p:spTgt spid="7"/>
                                        </p:tgtEl>
                                        <p:attrNameLst>
                                          <p:attrName>ppt_y</p:attrName>
                                        </p:attrNameLst>
                                      </p:cBhvr>
                                      <p:tavLst>
                                        <p:tav tm="0">
                                          <p:val>
                                            <p:strVal val="0-#ppt_h/2"/>
                                          </p:val>
                                        </p:tav>
                                        <p:tav tm="100000">
                                          <p:val>
                                            <p:strVal val="#ppt_y"/>
                                          </p:val>
                                        </p:tav>
                                      </p:tavLst>
                                    </p:anim>
                                  </p:childTnLst>
                                </p:cTn>
                              </p:par>
                            </p:childTnLst>
                          </p:cTn>
                        </p:par>
                        <p:par>
                          <p:cTn id="43" fill="hold">
                            <p:stCondLst>
                              <p:cond delay="3500"/>
                            </p:stCondLst>
                            <p:childTnLst>
                              <p:par>
                                <p:cTn id="44" presetID="42" presetClass="entr" presetSubtype="0" fill="hold" grpId="0" nodeType="afterEffect">
                                  <p:stCondLst>
                                    <p:cond delay="0"/>
                                  </p:stCondLst>
                                  <p:childTnLst>
                                    <p:set>
                                      <p:cBhvr>
                                        <p:cTn id="45" dur="500" fill="hold">
                                          <p:stCondLst>
                                            <p:cond delay="0"/>
                                          </p:stCondLst>
                                        </p:cTn>
                                        <p:tgtEl>
                                          <p:spTgt spid="29"/>
                                        </p:tgtEl>
                                        <p:attrNameLst>
                                          <p:attrName>style.visibility</p:attrName>
                                        </p:attrNameLst>
                                      </p:cBhvr>
                                      <p:to>
                                        <p:strVal val="visible"/>
                                      </p:to>
                                    </p:set>
                                    <p:animEffect transition="in" filter="fade">
                                      <p:cBhvr>
                                        <p:cTn id="46" dur="500"/>
                                        <p:tgtEl>
                                          <p:spTgt spid="29"/>
                                        </p:tgtEl>
                                      </p:cBhvr>
                                    </p:animEffect>
                                    <p:anim calcmode="lin" valueType="num">
                                      <p:cBhvr>
                                        <p:cTn id="47" dur="500" fill="hold"/>
                                        <p:tgtEl>
                                          <p:spTgt spid="29"/>
                                        </p:tgtEl>
                                        <p:attrNameLst>
                                          <p:attrName>ppt_x</p:attrName>
                                        </p:attrNameLst>
                                      </p:cBhvr>
                                      <p:tavLst>
                                        <p:tav tm="0">
                                          <p:val>
                                            <p:strVal val="#ppt_x"/>
                                          </p:val>
                                        </p:tav>
                                        <p:tav tm="100000">
                                          <p:val>
                                            <p:strVal val="#ppt_x"/>
                                          </p:val>
                                        </p:tav>
                                      </p:tavLst>
                                    </p:anim>
                                    <p:anim calcmode="lin" valueType="num">
                                      <p:cBhvr>
                                        <p:cTn id="48" dur="500" fill="hold"/>
                                        <p:tgtEl>
                                          <p:spTgt spid="29"/>
                                        </p:tgtEl>
                                        <p:attrNameLst>
                                          <p:attrName>ppt_y</p:attrName>
                                        </p:attrNameLst>
                                      </p:cBhvr>
                                      <p:tavLst>
                                        <p:tav tm="0">
                                          <p:val>
                                            <p:strVal val="#ppt_y+.1"/>
                                          </p:val>
                                        </p:tav>
                                        <p:tav tm="100000">
                                          <p:val>
                                            <p:strVal val="#ppt_y"/>
                                          </p:val>
                                        </p:tav>
                                      </p:tavLst>
                                    </p:anim>
                                  </p:childTnLst>
                                </p:cTn>
                              </p:par>
                            </p:childTnLst>
                          </p:cTn>
                        </p:par>
                        <p:par>
                          <p:cTn id="49" fill="hold">
                            <p:stCondLst>
                              <p:cond delay="4000"/>
                            </p:stCondLst>
                            <p:childTnLst>
                              <p:par>
                                <p:cTn id="50" presetID="42" presetClass="entr" presetSubtype="0" fill="hold" grpId="0" nodeType="afterEffect">
                                  <p:stCondLst>
                                    <p:cond delay="0"/>
                                  </p:stCondLst>
                                  <p:childTnLst>
                                    <p:set>
                                      <p:cBhvr>
                                        <p:cTn id="51" dur="500" fill="hold">
                                          <p:stCondLst>
                                            <p:cond delay="0"/>
                                          </p:stCondLst>
                                        </p:cTn>
                                        <p:tgtEl>
                                          <p:spTgt spid="22"/>
                                        </p:tgtEl>
                                        <p:attrNameLst>
                                          <p:attrName>style.visibility</p:attrName>
                                        </p:attrNameLst>
                                      </p:cBhvr>
                                      <p:to>
                                        <p:strVal val="visible"/>
                                      </p:to>
                                    </p:set>
                                    <p:animEffect transition="in" filter="fade">
                                      <p:cBhvr>
                                        <p:cTn id="52" dur="500"/>
                                        <p:tgtEl>
                                          <p:spTgt spid="22"/>
                                        </p:tgtEl>
                                      </p:cBhvr>
                                    </p:animEffect>
                                    <p:anim calcmode="lin" valueType="num">
                                      <p:cBhvr>
                                        <p:cTn id="53" dur="500" fill="hold"/>
                                        <p:tgtEl>
                                          <p:spTgt spid="22"/>
                                        </p:tgtEl>
                                        <p:attrNameLst>
                                          <p:attrName>ppt_x</p:attrName>
                                        </p:attrNameLst>
                                      </p:cBhvr>
                                      <p:tavLst>
                                        <p:tav tm="0">
                                          <p:val>
                                            <p:strVal val="#ppt_x"/>
                                          </p:val>
                                        </p:tav>
                                        <p:tav tm="100000">
                                          <p:val>
                                            <p:strVal val="#ppt_x"/>
                                          </p:val>
                                        </p:tav>
                                      </p:tavLst>
                                    </p:anim>
                                    <p:anim calcmode="lin" valueType="num">
                                      <p:cBhvr>
                                        <p:cTn id="54" dur="500" fill="hold"/>
                                        <p:tgtEl>
                                          <p:spTgt spid="22"/>
                                        </p:tgtEl>
                                        <p:attrNameLst>
                                          <p:attrName>ppt_y</p:attrName>
                                        </p:attrNameLst>
                                      </p:cBhvr>
                                      <p:tavLst>
                                        <p:tav tm="0">
                                          <p:val>
                                            <p:strVal val="#ppt_y+.1"/>
                                          </p:val>
                                        </p:tav>
                                        <p:tav tm="100000">
                                          <p:val>
                                            <p:strVal val="#ppt_y"/>
                                          </p:val>
                                        </p:tav>
                                      </p:tavLst>
                                    </p:anim>
                                  </p:childTnLst>
                                </p:cTn>
                              </p:par>
                            </p:childTnLst>
                          </p:cTn>
                        </p:par>
                        <p:par>
                          <p:cTn id="55" fill="hold">
                            <p:stCondLst>
                              <p:cond delay="4500"/>
                            </p:stCondLst>
                            <p:childTnLst>
                              <p:par>
                                <p:cTn id="56" presetID="2" presetClass="entr" presetSubtype="3" fill="hold" nodeType="afterEffect">
                                  <p:stCondLst>
                                    <p:cond delay="0"/>
                                  </p:stCondLst>
                                  <p:childTnLst>
                                    <p:set>
                                      <p:cBhvr>
                                        <p:cTn id="57" dur="1" fill="hold">
                                          <p:stCondLst>
                                            <p:cond delay="0"/>
                                          </p:stCondLst>
                                        </p:cTn>
                                        <p:tgtEl>
                                          <p:spTgt spid="2"/>
                                        </p:tgtEl>
                                        <p:attrNameLst>
                                          <p:attrName>style.visibility</p:attrName>
                                        </p:attrNameLst>
                                      </p:cBhvr>
                                      <p:to>
                                        <p:strVal val="visible"/>
                                      </p:to>
                                    </p:set>
                                    <p:anim calcmode="lin" valueType="num">
                                      <p:cBhvr additive="base">
                                        <p:cTn id="58" dur="500" fill="hold"/>
                                        <p:tgtEl>
                                          <p:spTgt spid="2"/>
                                        </p:tgtEl>
                                        <p:attrNameLst>
                                          <p:attrName>ppt_x</p:attrName>
                                        </p:attrNameLst>
                                      </p:cBhvr>
                                      <p:tavLst>
                                        <p:tav tm="0">
                                          <p:val>
                                            <p:strVal val="1+#ppt_w/2"/>
                                          </p:val>
                                        </p:tav>
                                        <p:tav tm="100000">
                                          <p:val>
                                            <p:strVal val="#ppt_x"/>
                                          </p:val>
                                        </p:tav>
                                      </p:tavLst>
                                    </p:anim>
                                    <p:anim calcmode="lin" valueType="num">
                                      <p:cBhvr additive="base">
                                        <p:cTn id="59" dur="500" fill="hold"/>
                                        <p:tgtEl>
                                          <p:spTgt spid="2"/>
                                        </p:tgtEl>
                                        <p:attrNameLst>
                                          <p:attrName>ppt_y</p:attrName>
                                        </p:attrNameLst>
                                      </p:cBhvr>
                                      <p:tavLst>
                                        <p:tav tm="0">
                                          <p:val>
                                            <p:strVal val="0-#ppt_h/2"/>
                                          </p:val>
                                        </p:tav>
                                        <p:tav tm="100000">
                                          <p:val>
                                            <p:strVal val="#ppt_y"/>
                                          </p:val>
                                        </p:tav>
                                      </p:tavLst>
                                    </p:anim>
                                  </p:childTnLst>
                                </p:cTn>
                              </p:par>
                            </p:childTnLst>
                          </p:cTn>
                        </p:par>
                        <p:par>
                          <p:cTn id="60" fill="hold">
                            <p:stCondLst>
                              <p:cond delay="5000"/>
                            </p:stCondLst>
                            <p:childTnLst>
                              <p:par>
                                <p:cTn id="61" presetID="42" presetClass="entr" presetSubtype="0" fill="hold" grpId="0" nodeType="afterEffect">
                                  <p:stCondLst>
                                    <p:cond delay="0"/>
                                  </p:stCondLst>
                                  <p:childTnLst>
                                    <p:set>
                                      <p:cBhvr>
                                        <p:cTn id="62" dur="500" fill="hold">
                                          <p:stCondLst>
                                            <p:cond delay="0"/>
                                          </p:stCondLst>
                                        </p:cTn>
                                        <p:tgtEl>
                                          <p:spTgt spid="34"/>
                                        </p:tgtEl>
                                        <p:attrNameLst>
                                          <p:attrName>style.visibility</p:attrName>
                                        </p:attrNameLst>
                                      </p:cBhvr>
                                      <p:to>
                                        <p:strVal val="visible"/>
                                      </p:to>
                                    </p:set>
                                    <p:animEffect transition="in" filter="fade">
                                      <p:cBhvr>
                                        <p:cTn id="63" dur="500"/>
                                        <p:tgtEl>
                                          <p:spTgt spid="34"/>
                                        </p:tgtEl>
                                      </p:cBhvr>
                                    </p:animEffect>
                                    <p:anim calcmode="lin" valueType="num">
                                      <p:cBhvr>
                                        <p:cTn id="64" dur="500" fill="hold"/>
                                        <p:tgtEl>
                                          <p:spTgt spid="34"/>
                                        </p:tgtEl>
                                        <p:attrNameLst>
                                          <p:attrName>ppt_x</p:attrName>
                                        </p:attrNameLst>
                                      </p:cBhvr>
                                      <p:tavLst>
                                        <p:tav tm="0">
                                          <p:val>
                                            <p:strVal val="#ppt_x"/>
                                          </p:val>
                                        </p:tav>
                                        <p:tav tm="100000">
                                          <p:val>
                                            <p:strVal val="#ppt_x"/>
                                          </p:val>
                                        </p:tav>
                                      </p:tavLst>
                                    </p:anim>
                                    <p:anim calcmode="lin" valueType="num">
                                      <p:cBhvr>
                                        <p:cTn id="65" dur="500" fill="hold"/>
                                        <p:tgtEl>
                                          <p:spTgt spid="34"/>
                                        </p:tgtEl>
                                        <p:attrNameLst>
                                          <p:attrName>ppt_y</p:attrName>
                                        </p:attrNameLst>
                                      </p:cBhvr>
                                      <p:tavLst>
                                        <p:tav tm="0">
                                          <p:val>
                                            <p:strVal val="#ppt_y+.1"/>
                                          </p:val>
                                        </p:tav>
                                        <p:tav tm="100000">
                                          <p:val>
                                            <p:strVal val="#ppt_y"/>
                                          </p:val>
                                        </p:tav>
                                      </p:tavLst>
                                    </p:anim>
                                  </p:childTnLst>
                                </p:cTn>
                              </p:par>
                            </p:childTnLst>
                          </p:cTn>
                        </p:par>
                        <p:par>
                          <p:cTn id="66" fill="hold">
                            <p:stCondLst>
                              <p:cond delay="5500"/>
                            </p:stCondLst>
                            <p:childTnLst>
                              <p:par>
                                <p:cTn id="67" presetID="42" presetClass="entr" presetSubtype="0" fill="hold" grpId="0" nodeType="afterEffect">
                                  <p:stCondLst>
                                    <p:cond delay="0"/>
                                  </p:stCondLst>
                                  <p:childTnLst>
                                    <p:set>
                                      <p:cBhvr>
                                        <p:cTn id="68" dur="500" fill="hold">
                                          <p:stCondLst>
                                            <p:cond delay="0"/>
                                          </p:stCondLst>
                                        </p:cTn>
                                        <p:tgtEl>
                                          <p:spTgt spid="28"/>
                                        </p:tgtEl>
                                        <p:attrNameLst>
                                          <p:attrName>style.visibility</p:attrName>
                                        </p:attrNameLst>
                                      </p:cBhvr>
                                      <p:to>
                                        <p:strVal val="visible"/>
                                      </p:to>
                                    </p:set>
                                    <p:animEffect transition="in" filter="fade">
                                      <p:cBhvr>
                                        <p:cTn id="69" dur="500"/>
                                        <p:tgtEl>
                                          <p:spTgt spid="28"/>
                                        </p:tgtEl>
                                      </p:cBhvr>
                                    </p:animEffect>
                                    <p:anim calcmode="lin" valueType="num">
                                      <p:cBhvr>
                                        <p:cTn id="70" dur="500" fill="hold"/>
                                        <p:tgtEl>
                                          <p:spTgt spid="28"/>
                                        </p:tgtEl>
                                        <p:attrNameLst>
                                          <p:attrName>ppt_x</p:attrName>
                                        </p:attrNameLst>
                                      </p:cBhvr>
                                      <p:tavLst>
                                        <p:tav tm="0">
                                          <p:val>
                                            <p:strVal val="#ppt_x"/>
                                          </p:val>
                                        </p:tav>
                                        <p:tav tm="100000">
                                          <p:val>
                                            <p:strVal val="#ppt_x"/>
                                          </p:val>
                                        </p:tav>
                                      </p:tavLst>
                                    </p:anim>
                                    <p:anim calcmode="lin" valueType="num">
                                      <p:cBhvr>
                                        <p:cTn id="71" dur="500" fill="hold"/>
                                        <p:tgtEl>
                                          <p:spTgt spid="2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4" grpId="0"/>
      <p:bldP spid="25" grpId="0"/>
      <p:bldP spid="26" grpId="0"/>
      <p:bldP spid="28" grpId="0"/>
      <p:bldP spid="29" grpId="0"/>
      <p:bldP spid="34" grpId="0"/>
      <p:bldP spid="35"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1"/>
          <p:cNvGrpSpPr/>
          <p:nvPr/>
        </p:nvGrpSpPr>
        <p:grpSpPr>
          <a:xfrm rot="18856768" flipH="1">
            <a:off x="9214960" y="4388021"/>
            <a:ext cx="2368658" cy="1675549"/>
            <a:chOff x="3664172" y="1616975"/>
            <a:chExt cx="2368658" cy="1675549"/>
          </a:xfrm>
        </p:grpSpPr>
        <p:sp>
          <p:nvSpPr>
            <p:cNvPr id="3" name="Rounded Rectangle 13"/>
            <p:cNvSpPr/>
            <p:nvPr/>
          </p:nvSpPr>
          <p:spPr>
            <a:xfrm rot="2700000">
              <a:off x="4552170" y="2088108"/>
              <a:ext cx="1480842" cy="538576"/>
            </a:xfrm>
            <a:prstGeom prst="roundRect">
              <a:avLst>
                <a:gd name="adj" fmla="val 50000"/>
              </a:avLst>
            </a:prstGeom>
            <a:solidFill>
              <a:schemeClr val="accent1"/>
            </a:solidFill>
            <a:ln w="12700">
              <a:noFill/>
            </a:ln>
            <a:effectLst/>
          </p:spPr>
          <p:style>
            <a:lnRef idx="1">
              <a:schemeClr val="accent1"/>
            </a:lnRef>
            <a:fillRef idx="3">
              <a:schemeClr val="accent1"/>
            </a:fillRef>
            <a:effectRef idx="2">
              <a:schemeClr val="accent1"/>
            </a:effectRef>
            <a:fontRef idx="minor">
              <a:schemeClr val="lt1"/>
            </a:fontRef>
          </p:style>
          <p:txBody>
            <a:bodyPr lIns="182880" tIns="0" rIns="0" bIns="0" rtlCol="0" anchor="ctr"/>
            <a:lstStyle/>
            <a:p>
              <a:endParaRPr lang="en-US" dirty="0">
                <a:solidFill>
                  <a:srgbClr val="FFFFFF"/>
                </a:solidFill>
                <a:latin typeface="+mj-lt"/>
              </a:endParaRPr>
            </a:p>
          </p:txBody>
        </p:sp>
        <p:sp>
          <p:nvSpPr>
            <p:cNvPr id="4" name="Rounded Rectangle 14"/>
            <p:cNvSpPr/>
            <p:nvPr/>
          </p:nvSpPr>
          <p:spPr>
            <a:xfrm rot="8100000">
              <a:off x="4553237" y="2753948"/>
              <a:ext cx="1479593" cy="538576"/>
            </a:xfrm>
            <a:prstGeom prst="roundRect">
              <a:avLst>
                <a:gd name="adj" fmla="val 50000"/>
              </a:avLst>
            </a:prstGeom>
            <a:solidFill>
              <a:schemeClr val="accent1"/>
            </a:solidFill>
            <a:ln w="12700">
              <a:noFill/>
            </a:ln>
            <a:effectLst/>
          </p:spPr>
          <p:style>
            <a:lnRef idx="1">
              <a:schemeClr val="accent1"/>
            </a:lnRef>
            <a:fillRef idx="3">
              <a:schemeClr val="accent1"/>
            </a:fillRef>
            <a:effectRef idx="2">
              <a:schemeClr val="accent1"/>
            </a:effectRef>
            <a:fontRef idx="minor">
              <a:schemeClr val="lt1"/>
            </a:fontRef>
          </p:style>
          <p:txBody>
            <a:bodyPr lIns="0" tIns="0" rIns="853440" bIns="0" rtlCol="0" anchor="ctr"/>
            <a:lstStyle/>
            <a:p>
              <a:pPr algn="ctr"/>
              <a:endParaRPr lang="en-US">
                <a:solidFill>
                  <a:srgbClr val="FFFFFF"/>
                </a:solidFill>
                <a:latin typeface="+mj-lt"/>
              </a:endParaRPr>
            </a:p>
          </p:txBody>
        </p:sp>
        <p:sp>
          <p:nvSpPr>
            <p:cNvPr id="5" name="Rounded Rectangle 15"/>
            <p:cNvSpPr/>
            <p:nvPr/>
          </p:nvSpPr>
          <p:spPr>
            <a:xfrm>
              <a:off x="3664172" y="2421249"/>
              <a:ext cx="2241396" cy="538576"/>
            </a:xfrm>
            <a:prstGeom prst="roundRect">
              <a:avLst>
                <a:gd name="adj" fmla="val 50000"/>
              </a:avLst>
            </a:prstGeom>
            <a:solidFill>
              <a:schemeClr val="accent1"/>
            </a:solidFill>
            <a:ln w="12700">
              <a:noFill/>
            </a:ln>
            <a:effectLst/>
          </p:spPr>
          <p:style>
            <a:lnRef idx="1">
              <a:schemeClr val="accent1"/>
            </a:lnRef>
            <a:fillRef idx="3">
              <a:schemeClr val="accent1"/>
            </a:fillRef>
            <a:effectRef idx="2">
              <a:schemeClr val="accent1"/>
            </a:effectRef>
            <a:fontRef idx="minor">
              <a:schemeClr val="lt1"/>
            </a:fontRef>
          </p:style>
          <p:txBody>
            <a:bodyPr lIns="182880" tIns="0" rIns="0" bIns="0" rtlCol="0" anchor="ctr"/>
            <a:lstStyle/>
            <a:p>
              <a:endParaRPr lang="en-US" dirty="0">
                <a:solidFill>
                  <a:srgbClr val="FFFFFF"/>
                </a:solidFill>
                <a:latin typeface="+mj-lt"/>
              </a:endParaRPr>
            </a:p>
          </p:txBody>
        </p:sp>
        <p:sp>
          <p:nvSpPr>
            <p:cNvPr id="6" name="Oval 45"/>
            <p:cNvSpPr/>
            <p:nvPr/>
          </p:nvSpPr>
          <p:spPr>
            <a:xfrm rot="18856768">
              <a:off x="5325050" y="2429661"/>
              <a:ext cx="519013" cy="523166"/>
            </a:xfrm>
            <a:prstGeom prst="ellipse">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dirty="0">
                  <a:solidFill>
                    <a:schemeClr val="tx1">
                      <a:lumMod val="50000"/>
                      <a:lumOff val="50000"/>
                    </a:schemeClr>
                  </a:solidFill>
                  <a:latin typeface="+mj-lt"/>
                </a:rPr>
                <a:t>04</a:t>
              </a:r>
              <a:endParaRPr lang="en-US" dirty="0">
                <a:solidFill>
                  <a:schemeClr val="tx1">
                    <a:lumMod val="50000"/>
                    <a:lumOff val="50000"/>
                  </a:schemeClr>
                </a:solidFill>
                <a:latin typeface="+mj-lt"/>
              </a:endParaRPr>
            </a:p>
          </p:txBody>
        </p:sp>
      </p:grpSp>
      <p:grpSp>
        <p:nvGrpSpPr>
          <p:cNvPr id="7" name="Group 46"/>
          <p:cNvGrpSpPr/>
          <p:nvPr/>
        </p:nvGrpSpPr>
        <p:grpSpPr>
          <a:xfrm rot="2743232">
            <a:off x="6691729" y="4306741"/>
            <a:ext cx="2368658" cy="1675549"/>
            <a:chOff x="3664172" y="1616975"/>
            <a:chExt cx="2368658" cy="1675549"/>
          </a:xfrm>
        </p:grpSpPr>
        <p:sp>
          <p:nvSpPr>
            <p:cNvPr id="8" name="Rounded Rectangle 18"/>
            <p:cNvSpPr/>
            <p:nvPr/>
          </p:nvSpPr>
          <p:spPr>
            <a:xfrm rot="2700000">
              <a:off x="4552170" y="2088108"/>
              <a:ext cx="1480842" cy="538576"/>
            </a:xfrm>
            <a:prstGeom prst="roundRect">
              <a:avLst>
                <a:gd name="adj" fmla="val 50000"/>
              </a:avLst>
            </a:prstGeom>
            <a:solidFill>
              <a:schemeClr val="accent3"/>
            </a:solidFill>
            <a:ln w="12700">
              <a:noFill/>
            </a:ln>
            <a:effectLst/>
          </p:spPr>
          <p:style>
            <a:lnRef idx="1">
              <a:schemeClr val="accent1"/>
            </a:lnRef>
            <a:fillRef idx="3">
              <a:schemeClr val="accent1"/>
            </a:fillRef>
            <a:effectRef idx="2">
              <a:schemeClr val="accent1"/>
            </a:effectRef>
            <a:fontRef idx="minor">
              <a:schemeClr val="lt1"/>
            </a:fontRef>
          </p:style>
          <p:txBody>
            <a:bodyPr lIns="182880" tIns="0" rIns="0" bIns="0" rtlCol="0" anchor="ctr"/>
            <a:lstStyle/>
            <a:p>
              <a:endParaRPr lang="en-US" dirty="0">
                <a:solidFill>
                  <a:srgbClr val="FFFFFF"/>
                </a:solidFill>
                <a:latin typeface="+mj-lt"/>
              </a:endParaRPr>
            </a:p>
          </p:txBody>
        </p:sp>
        <p:sp>
          <p:nvSpPr>
            <p:cNvPr id="9" name="Rounded Rectangle 19"/>
            <p:cNvSpPr/>
            <p:nvPr/>
          </p:nvSpPr>
          <p:spPr>
            <a:xfrm rot="8100000">
              <a:off x="4553237" y="2753948"/>
              <a:ext cx="1479593" cy="538576"/>
            </a:xfrm>
            <a:prstGeom prst="roundRect">
              <a:avLst>
                <a:gd name="adj" fmla="val 50000"/>
              </a:avLst>
            </a:prstGeom>
            <a:solidFill>
              <a:schemeClr val="accent3"/>
            </a:solidFill>
            <a:ln w="12700">
              <a:noFill/>
            </a:ln>
            <a:effectLst/>
          </p:spPr>
          <p:style>
            <a:lnRef idx="1">
              <a:schemeClr val="accent1"/>
            </a:lnRef>
            <a:fillRef idx="3">
              <a:schemeClr val="accent1"/>
            </a:fillRef>
            <a:effectRef idx="2">
              <a:schemeClr val="accent1"/>
            </a:effectRef>
            <a:fontRef idx="minor">
              <a:schemeClr val="lt1"/>
            </a:fontRef>
          </p:style>
          <p:txBody>
            <a:bodyPr lIns="0" tIns="0" rIns="853440" bIns="0" rtlCol="0" anchor="ctr"/>
            <a:lstStyle/>
            <a:p>
              <a:pPr algn="ctr"/>
              <a:endParaRPr lang="en-US">
                <a:solidFill>
                  <a:srgbClr val="FFFFFF"/>
                </a:solidFill>
                <a:latin typeface="+mj-lt"/>
              </a:endParaRPr>
            </a:p>
          </p:txBody>
        </p:sp>
        <p:sp>
          <p:nvSpPr>
            <p:cNvPr id="10" name="Rounded Rectangle 20"/>
            <p:cNvSpPr/>
            <p:nvPr/>
          </p:nvSpPr>
          <p:spPr>
            <a:xfrm>
              <a:off x="3664172" y="2421249"/>
              <a:ext cx="2241396" cy="538576"/>
            </a:xfrm>
            <a:prstGeom prst="roundRect">
              <a:avLst>
                <a:gd name="adj" fmla="val 50000"/>
              </a:avLst>
            </a:prstGeom>
            <a:solidFill>
              <a:schemeClr val="accent3"/>
            </a:solidFill>
            <a:ln w="12700">
              <a:noFill/>
            </a:ln>
            <a:effectLst/>
          </p:spPr>
          <p:style>
            <a:lnRef idx="1">
              <a:schemeClr val="accent1"/>
            </a:lnRef>
            <a:fillRef idx="3">
              <a:schemeClr val="accent1"/>
            </a:fillRef>
            <a:effectRef idx="2">
              <a:schemeClr val="accent1"/>
            </a:effectRef>
            <a:fontRef idx="minor">
              <a:schemeClr val="lt1"/>
            </a:fontRef>
          </p:style>
          <p:txBody>
            <a:bodyPr lIns="182880" tIns="0" rIns="0" bIns="0" rtlCol="0" anchor="ctr"/>
            <a:lstStyle/>
            <a:p>
              <a:endParaRPr lang="en-US" dirty="0">
                <a:solidFill>
                  <a:srgbClr val="FFFFFF"/>
                </a:solidFill>
                <a:latin typeface="+mj-lt"/>
              </a:endParaRPr>
            </a:p>
          </p:txBody>
        </p:sp>
        <p:sp>
          <p:nvSpPr>
            <p:cNvPr id="11" name="Oval 50"/>
            <p:cNvSpPr/>
            <p:nvPr/>
          </p:nvSpPr>
          <p:spPr>
            <a:xfrm rot="18856768">
              <a:off x="5325050" y="2429661"/>
              <a:ext cx="519013" cy="523166"/>
            </a:xfrm>
            <a:prstGeom prst="ellipse">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id-ID" dirty="0">
                  <a:solidFill>
                    <a:schemeClr val="tx1">
                      <a:lumMod val="50000"/>
                      <a:lumOff val="50000"/>
                    </a:schemeClr>
                  </a:solidFill>
                  <a:latin typeface="+mj-lt"/>
                </a:rPr>
                <a:t>03</a:t>
              </a:r>
              <a:endParaRPr lang="en-US" dirty="0">
                <a:solidFill>
                  <a:schemeClr val="tx1">
                    <a:lumMod val="50000"/>
                    <a:lumOff val="50000"/>
                  </a:schemeClr>
                </a:solidFill>
                <a:latin typeface="+mj-lt"/>
              </a:endParaRPr>
            </a:p>
          </p:txBody>
        </p:sp>
      </p:grpSp>
      <p:grpSp>
        <p:nvGrpSpPr>
          <p:cNvPr id="12" name="Group 51"/>
          <p:cNvGrpSpPr/>
          <p:nvPr/>
        </p:nvGrpSpPr>
        <p:grpSpPr>
          <a:xfrm rot="18856768" flipV="1">
            <a:off x="789451" y="1580379"/>
            <a:ext cx="2375308" cy="1675549"/>
            <a:chOff x="3657522" y="1616975"/>
            <a:chExt cx="2375308" cy="1675549"/>
          </a:xfrm>
        </p:grpSpPr>
        <p:sp>
          <p:nvSpPr>
            <p:cNvPr id="13" name="Rounded Rectangle 23"/>
            <p:cNvSpPr/>
            <p:nvPr/>
          </p:nvSpPr>
          <p:spPr>
            <a:xfrm rot="2700000">
              <a:off x="4552170" y="2088108"/>
              <a:ext cx="1480842" cy="538576"/>
            </a:xfrm>
            <a:prstGeom prst="roundRect">
              <a:avLst>
                <a:gd name="adj" fmla="val 50000"/>
              </a:avLst>
            </a:prstGeom>
            <a:solidFill>
              <a:schemeClr val="accent1"/>
            </a:solidFill>
            <a:ln w="12700">
              <a:noFill/>
            </a:ln>
            <a:effectLst/>
          </p:spPr>
          <p:style>
            <a:lnRef idx="1">
              <a:schemeClr val="accent1"/>
            </a:lnRef>
            <a:fillRef idx="3">
              <a:schemeClr val="accent1"/>
            </a:fillRef>
            <a:effectRef idx="2">
              <a:schemeClr val="accent1"/>
            </a:effectRef>
            <a:fontRef idx="minor">
              <a:schemeClr val="lt1"/>
            </a:fontRef>
          </p:style>
          <p:txBody>
            <a:bodyPr lIns="182880" tIns="0" rIns="0" bIns="0" rtlCol="0" anchor="ctr"/>
            <a:lstStyle/>
            <a:p>
              <a:endParaRPr lang="en-US" dirty="0">
                <a:solidFill>
                  <a:srgbClr val="FFFFFF"/>
                </a:solidFill>
                <a:latin typeface="+mj-lt"/>
              </a:endParaRPr>
            </a:p>
          </p:txBody>
        </p:sp>
        <p:sp>
          <p:nvSpPr>
            <p:cNvPr id="14" name="Rounded Rectangle 24"/>
            <p:cNvSpPr/>
            <p:nvPr/>
          </p:nvSpPr>
          <p:spPr>
            <a:xfrm rot="8100000">
              <a:off x="4553237" y="2753948"/>
              <a:ext cx="1479593" cy="538576"/>
            </a:xfrm>
            <a:prstGeom prst="roundRect">
              <a:avLst>
                <a:gd name="adj" fmla="val 50000"/>
              </a:avLst>
            </a:prstGeom>
            <a:solidFill>
              <a:schemeClr val="accent1"/>
            </a:solidFill>
            <a:ln w="12700">
              <a:noFill/>
            </a:ln>
            <a:effectLst/>
          </p:spPr>
          <p:style>
            <a:lnRef idx="1">
              <a:schemeClr val="accent1"/>
            </a:lnRef>
            <a:fillRef idx="3">
              <a:schemeClr val="accent1"/>
            </a:fillRef>
            <a:effectRef idx="2">
              <a:schemeClr val="accent1"/>
            </a:effectRef>
            <a:fontRef idx="minor">
              <a:schemeClr val="lt1"/>
            </a:fontRef>
          </p:style>
          <p:txBody>
            <a:bodyPr lIns="0" tIns="0" rIns="853440" bIns="0" rtlCol="0" anchor="ctr"/>
            <a:lstStyle/>
            <a:p>
              <a:pPr algn="ctr"/>
              <a:endParaRPr lang="en-US">
                <a:solidFill>
                  <a:srgbClr val="FFFFFF"/>
                </a:solidFill>
                <a:latin typeface="+mj-lt"/>
              </a:endParaRPr>
            </a:p>
          </p:txBody>
        </p:sp>
        <p:sp>
          <p:nvSpPr>
            <p:cNvPr id="15" name="Rounded Rectangle 25"/>
            <p:cNvSpPr/>
            <p:nvPr/>
          </p:nvSpPr>
          <p:spPr>
            <a:xfrm>
              <a:off x="3657522" y="2428068"/>
              <a:ext cx="2241396" cy="538576"/>
            </a:xfrm>
            <a:prstGeom prst="roundRect">
              <a:avLst>
                <a:gd name="adj" fmla="val 50000"/>
              </a:avLst>
            </a:prstGeom>
            <a:solidFill>
              <a:schemeClr val="accent1"/>
            </a:solidFill>
            <a:ln w="12700">
              <a:noFill/>
            </a:ln>
            <a:effectLst/>
          </p:spPr>
          <p:style>
            <a:lnRef idx="1">
              <a:schemeClr val="accent1"/>
            </a:lnRef>
            <a:fillRef idx="3">
              <a:schemeClr val="accent1"/>
            </a:fillRef>
            <a:effectRef idx="2">
              <a:schemeClr val="accent1"/>
            </a:effectRef>
            <a:fontRef idx="minor">
              <a:schemeClr val="lt1"/>
            </a:fontRef>
          </p:style>
          <p:txBody>
            <a:bodyPr lIns="182880" tIns="0" rIns="0" bIns="0" rtlCol="0" anchor="ctr"/>
            <a:lstStyle/>
            <a:p>
              <a:endParaRPr lang="en-US" dirty="0">
                <a:solidFill>
                  <a:srgbClr val="FFFFFF"/>
                </a:solidFill>
                <a:latin typeface="+mj-lt"/>
              </a:endParaRPr>
            </a:p>
          </p:txBody>
        </p:sp>
        <p:sp>
          <p:nvSpPr>
            <p:cNvPr id="16" name="Oval 55"/>
            <p:cNvSpPr/>
            <p:nvPr/>
          </p:nvSpPr>
          <p:spPr>
            <a:xfrm rot="8217925">
              <a:off x="5325050" y="2429661"/>
              <a:ext cx="519013" cy="523166"/>
            </a:xfrm>
            <a:prstGeom prst="ellipse">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id-ID" dirty="0">
                  <a:solidFill>
                    <a:schemeClr val="tx1">
                      <a:lumMod val="50000"/>
                      <a:lumOff val="50000"/>
                    </a:schemeClr>
                  </a:solidFill>
                  <a:latin typeface="+mj-lt"/>
                </a:rPr>
                <a:t>01</a:t>
              </a:r>
              <a:endParaRPr lang="en-US" dirty="0">
                <a:solidFill>
                  <a:schemeClr val="tx1">
                    <a:lumMod val="50000"/>
                    <a:lumOff val="50000"/>
                  </a:schemeClr>
                </a:solidFill>
                <a:latin typeface="+mj-lt"/>
              </a:endParaRPr>
            </a:p>
          </p:txBody>
        </p:sp>
      </p:grpSp>
      <p:grpSp>
        <p:nvGrpSpPr>
          <p:cNvPr id="17" name="Group 56"/>
          <p:cNvGrpSpPr/>
          <p:nvPr/>
        </p:nvGrpSpPr>
        <p:grpSpPr>
          <a:xfrm rot="2656768" flipH="1">
            <a:off x="3297078" y="1245367"/>
            <a:ext cx="2368658" cy="1675549"/>
            <a:chOff x="3664172" y="1616975"/>
            <a:chExt cx="2368658" cy="1675549"/>
          </a:xfrm>
        </p:grpSpPr>
        <p:sp>
          <p:nvSpPr>
            <p:cNvPr id="18" name="Rounded Rectangle 28"/>
            <p:cNvSpPr/>
            <p:nvPr/>
          </p:nvSpPr>
          <p:spPr>
            <a:xfrm rot="2700000">
              <a:off x="4552170" y="2088108"/>
              <a:ext cx="1480842" cy="538576"/>
            </a:xfrm>
            <a:prstGeom prst="roundRect">
              <a:avLst>
                <a:gd name="adj" fmla="val 50000"/>
              </a:avLst>
            </a:prstGeom>
            <a:solidFill>
              <a:schemeClr val="accent2"/>
            </a:solidFill>
            <a:ln w="12700">
              <a:noFill/>
            </a:ln>
            <a:effectLst/>
          </p:spPr>
          <p:style>
            <a:lnRef idx="1">
              <a:schemeClr val="accent1"/>
            </a:lnRef>
            <a:fillRef idx="3">
              <a:schemeClr val="accent1"/>
            </a:fillRef>
            <a:effectRef idx="2">
              <a:schemeClr val="accent1"/>
            </a:effectRef>
            <a:fontRef idx="minor">
              <a:schemeClr val="lt1"/>
            </a:fontRef>
          </p:style>
          <p:txBody>
            <a:bodyPr lIns="182880" tIns="0" rIns="0" bIns="0" rtlCol="0" anchor="ctr"/>
            <a:lstStyle/>
            <a:p>
              <a:endParaRPr lang="en-US" dirty="0">
                <a:solidFill>
                  <a:srgbClr val="FFFFFF"/>
                </a:solidFill>
                <a:latin typeface="+mj-lt"/>
              </a:endParaRPr>
            </a:p>
          </p:txBody>
        </p:sp>
        <p:sp>
          <p:nvSpPr>
            <p:cNvPr id="19" name="Rounded Rectangle 29"/>
            <p:cNvSpPr/>
            <p:nvPr/>
          </p:nvSpPr>
          <p:spPr>
            <a:xfrm rot="8100000">
              <a:off x="4553237" y="2753948"/>
              <a:ext cx="1479593" cy="538576"/>
            </a:xfrm>
            <a:prstGeom prst="roundRect">
              <a:avLst>
                <a:gd name="adj" fmla="val 50000"/>
              </a:avLst>
            </a:prstGeom>
            <a:solidFill>
              <a:schemeClr val="accent2"/>
            </a:solidFill>
            <a:ln w="12700">
              <a:noFill/>
            </a:ln>
            <a:effectLst/>
          </p:spPr>
          <p:style>
            <a:lnRef idx="1">
              <a:schemeClr val="accent1"/>
            </a:lnRef>
            <a:fillRef idx="3">
              <a:schemeClr val="accent1"/>
            </a:fillRef>
            <a:effectRef idx="2">
              <a:schemeClr val="accent1"/>
            </a:effectRef>
            <a:fontRef idx="minor">
              <a:schemeClr val="lt1"/>
            </a:fontRef>
          </p:style>
          <p:txBody>
            <a:bodyPr lIns="0" tIns="0" rIns="853440" bIns="0" rtlCol="0" anchor="ctr"/>
            <a:lstStyle/>
            <a:p>
              <a:pPr algn="ctr"/>
              <a:endParaRPr lang="en-US">
                <a:solidFill>
                  <a:srgbClr val="FFFFFF"/>
                </a:solidFill>
                <a:latin typeface="+mj-lt"/>
              </a:endParaRPr>
            </a:p>
          </p:txBody>
        </p:sp>
        <p:sp>
          <p:nvSpPr>
            <p:cNvPr id="20" name="Rounded Rectangle 30"/>
            <p:cNvSpPr/>
            <p:nvPr/>
          </p:nvSpPr>
          <p:spPr>
            <a:xfrm>
              <a:off x="3664172" y="2421249"/>
              <a:ext cx="2241396" cy="538576"/>
            </a:xfrm>
            <a:prstGeom prst="roundRect">
              <a:avLst>
                <a:gd name="adj" fmla="val 50000"/>
              </a:avLst>
            </a:prstGeom>
            <a:solidFill>
              <a:schemeClr val="accent2"/>
            </a:solidFill>
            <a:ln w="12700">
              <a:noFill/>
            </a:ln>
            <a:effectLst/>
          </p:spPr>
          <p:style>
            <a:lnRef idx="1">
              <a:schemeClr val="accent1"/>
            </a:lnRef>
            <a:fillRef idx="3">
              <a:schemeClr val="accent1"/>
            </a:fillRef>
            <a:effectRef idx="2">
              <a:schemeClr val="accent1"/>
            </a:effectRef>
            <a:fontRef idx="minor">
              <a:schemeClr val="lt1"/>
            </a:fontRef>
          </p:style>
          <p:txBody>
            <a:bodyPr lIns="182880" tIns="0" rIns="0" bIns="0" rtlCol="0" anchor="ctr"/>
            <a:lstStyle/>
            <a:p>
              <a:endParaRPr lang="en-US" dirty="0">
                <a:solidFill>
                  <a:srgbClr val="FFFFFF"/>
                </a:solidFill>
                <a:latin typeface="+mj-lt"/>
              </a:endParaRPr>
            </a:p>
          </p:txBody>
        </p:sp>
        <p:sp>
          <p:nvSpPr>
            <p:cNvPr id="21" name="Oval 60"/>
            <p:cNvSpPr/>
            <p:nvPr/>
          </p:nvSpPr>
          <p:spPr>
            <a:xfrm rot="2656768">
              <a:off x="5325050" y="2429661"/>
              <a:ext cx="519013" cy="523166"/>
            </a:xfrm>
            <a:prstGeom prst="ellipse">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id-ID" dirty="0">
                  <a:solidFill>
                    <a:schemeClr val="tx1">
                      <a:lumMod val="50000"/>
                      <a:lumOff val="50000"/>
                    </a:schemeClr>
                  </a:solidFill>
                  <a:latin typeface="+mj-lt"/>
                </a:rPr>
                <a:t>02</a:t>
              </a:r>
              <a:endParaRPr lang="en-US" dirty="0">
                <a:solidFill>
                  <a:schemeClr val="tx1">
                    <a:lumMod val="50000"/>
                    <a:lumOff val="50000"/>
                  </a:schemeClr>
                </a:solidFill>
                <a:latin typeface="+mj-lt"/>
              </a:endParaRPr>
            </a:p>
          </p:txBody>
        </p:sp>
      </p:grpSp>
      <p:sp>
        <p:nvSpPr>
          <p:cNvPr id="22" name="Rectangle 29"/>
          <p:cNvSpPr/>
          <p:nvPr/>
        </p:nvSpPr>
        <p:spPr>
          <a:xfrm>
            <a:off x="6184900" y="1616710"/>
            <a:ext cx="3117215" cy="2656205"/>
          </a:xfrm>
          <a:prstGeom prst="rect">
            <a:avLst/>
          </a:prstGeom>
        </p:spPr>
        <p:txBody>
          <a:bodyPr wrap="square">
            <a:spAutoFit/>
          </a:bodyPr>
          <a:lstStyle/>
          <a:p>
            <a:pPr lvl="1" algn="r">
              <a:lnSpc>
                <a:spcPts val="2000"/>
              </a:lnSpc>
              <a:defRPr/>
            </a:pPr>
            <a:r>
              <a:rPr lang="en-US" altLang="zh-CN" sz="1100" dirty="0">
                <a:solidFill>
                  <a:schemeClr val="bg1">
                    <a:lumMod val="50000"/>
                  </a:schemeClr>
                </a:solidFill>
                <a:latin typeface="思源黑体 CN Normal" panose="020B0400000000000000" pitchFamily="34" charset="-122"/>
                <a:ea typeface="思源黑体 CN Normal" panose="020B0400000000000000" pitchFamily="34" charset="-122"/>
                <a:sym typeface="FZHei-B01S" panose="02010601030101010101" pitchFamily="2" charset="-122"/>
              </a:rPr>
              <a:t>   </a:t>
            </a:r>
            <a:r>
              <a:rPr lang="zh-CN" altLang="en-US" sz="1100" dirty="0">
                <a:solidFill>
                  <a:schemeClr val="bg1">
                    <a:lumMod val="50000"/>
                  </a:schemeClr>
                </a:solidFill>
                <a:latin typeface="思源黑体 CN Normal" panose="020B0400000000000000" pitchFamily="34" charset="-122"/>
                <a:ea typeface="思源黑体 CN Normal" panose="020B0400000000000000" pitchFamily="34" charset="-122"/>
                <a:sym typeface="FZHei-B01S" panose="02010601030101010101" pitchFamily="2" charset="-122"/>
              </a:rPr>
              <a:t>知道了团队合作的重要性，分配的任务应该及时完成，而不是拖拖拉拉的，项目冲刺期间遇到了许多问题和困难，但是通过大家的努力我们还是很好的完成了项目，虽然实现出来的随心购项目没有理想中的美好，但是团队的队员都很给力，我们从一开始什么都不知道懵懵懂懂的状态到如今的状态，真的相当的不容易，开发一个软件真的太不容易啦，这样的过程让我收获满满！</a:t>
            </a:r>
            <a:endParaRPr lang="zh-CN" altLang="en-US" sz="1100" dirty="0">
              <a:solidFill>
                <a:schemeClr val="bg1">
                  <a:lumMod val="50000"/>
                </a:schemeClr>
              </a:solidFill>
              <a:latin typeface="思源黑体 CN Normal" panose="020B0400000000000000" pitchFamily="34" charset="-122"/>
              <a:ea typeface="思源黑体 CN Normal" panose="020B0400000000000000" pitchFamily="34" charset="-122"/>
              <a:sym typeface="FZHei-B01S" panose="02010601030101010101" pitchFamily="2" charset="-122"/>
            </a:endParaRPr>
          </a:p>
        </p:txBody>
      </p:sp>
      <p:sp>
        <p:nvSpPr>
          <p:cNvPr id="24" name="Rectangle 29"/>
          <p:cNvSpPr/>
          <p:nvPr/>
        </p:nvSpPr>
        <p:spPr>
          <a:xfrm>
            <a:off x="3742252" y="3597576"/>
            <a:ext cx="2009488" cy="1886585"/>
          </a:xfrm>
          <a:prstGeom prst="rect">
            <a:avLst/>
          </a:prstGeom>
        </p:spPr>
        <p:txBody>
          <a:bodyPr wrap="square">
            <a:spAutoFit/>
          </a:bodyPr>
          <a:lstStyle/>
          <a:p>
            <a:pPr lvl="0" algn="l">
              <a:lnSpc>
                <a:spcPts val="2000"/>
              </a:lnSpc>
              <a:defRPr/>
            </a:pPr>
            <a:r>
              <a:rPr lang="en-US" altLang="zh-CN" sz="1100" dirty="0">
                <a:solidFill>
                  <a:schemeClr val="bg1">
                    <a:lumMod val="50000"/>
                  </a:schemeClr>
                </a:solidFill>
                <a:latin typeface="思源黑体 CN Normal" panose="020B0400000000000000" pitchFamily="34" charset="-122"/>
                <a:ea typeface="思源黑体 CN Normal" panose="020B0400000000000000" pitchFamily="34" charset="-122"/>
                <a:sym typeface="FZHei-B01S" panose="02010601030101010101" pitchFamily="2" charset="-122"/>
              </a:rPr>
              <a:t>  </a:t>
            </a:r>
            <a:r>
              <a:rPr lang="zh-CN" altLang="en-US" sz="1100" dirty="0">
                <a:solidFill>
                  <a:schemeClr val="bg1">
                    <a:lumMod val="50000"/>
                  </a:schemeClr>
                </a:solidFill>
                <a:latin typeface="思源黑体 CN Normal" panose="020B0400000000000000" pitchFamily="34" charset="-122"/>
                <a:ea typeface="思源黑体 CN Normal" panose="020B0400000000000000" pitchFamily="34" charset="-122"/>
                <a:sym typeface="FZHei-B01S" panose="02010601030101010101" pitchFamily="2" charset="-122"/>
              </a:rPr>
              <a:t>第一次经历7天冲刺，也是第一次深刻的体会到了什么叫做用工程化的思想来编写软件，以前的都算是小打小闹。也是第一次意识到，实施一个软件工程并不是说简单的会编码就能够解决问题的。</a:t>
            </a:r>
            <a:endParaRPr lang="zh-CN" altLang="en-US" sz="1100" dirty="0">
              <a:solidFill>
                <a:schemeClr val="bg1">
                  <a:lumMod val="50000"/>
                </a:schemeClr>
              </a:solidFill>
              <a:latin typeface="思源黑体 CN Normal" panose="020B0400000000000000" pitchFamily="34" charset="-122"/>
              <a:ea typeface="思源黑体 CN Normal" panose="020B0400000000000000" pitchFamily="34" charset="-122"/>
              <a:sym typeface="FZHei-B01S" panose="02010601030101010101" pitchFamily="2" charset="-122"/>
            </a:endParaRPr>
          </a:p>
        </p:txBody>
      </p:sp>
      <p:sp>
        <p:nvSpPr>
          <p:cNvPr id="25" name="Rectangle 30"/>
          <p:cNvSpPr/>
          <p:nvPr/>
        </p:nvSpPr>
        <p:spPr>
          <a:xfrm>
            <a:off x="3815784" y="3013443"/>
            <a:ext cx="1092141" cy="583565"/>
          </a:xfrm>
          <a:prstGeom prst="rect">
            <a:avLst/>
          </a:prstGeom>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lang="zh-CN" altLang="en-US" sz="1600" b="1" noProof="0" dirty="0">
                <a:ln>
                  <a:noFill/>
                </a:ln>
                <a:solidFill>
                  <a:schemeClr val="tx1">
                    <a:lumMod val="75000"/>
                    <a:lumOff val="25000"/>
                  </a:schemeClr>
                </a:solidFill>
                <a:effectLst/>
                <a:uLnTx/>
                <a:uFillTx/>
                <a:latin typeface="思源黑体 CN Normal" panose="020B0400000000000000" pitchFamily="34" charset="-122"/>
                <a:ea typeface="思源黑体 CN Normal" panose="020B0400000000000000" pitchFamily="34" charset="-122"/>
                <a:cs typeface="Open Sans" panose="020B0606030504020204" pitchFamily="34" charset="0"/>
                <a:sym typeface="+mn-ea"/>
              </a:rPr>
              <a:t>	唐清磊</a:t>
            </a:r>
            <a:endParaRPr lang="zh-CN" altLang="en-US" sz="1600" b="1" noProof="0" dirty="0">
              <a:ln>
                <a:noFill/>
              </a:ln>
              <a:solidFill>
                <a:schemeClr val="tx1">
                  <a:lumMod val="75000"/>
                  <a:lumOff val="25000"/>
                </a:schemeClr>
              </a:solidFill>
              <a:effectLst/>
              <a:uLnTx/>
              <a:uFillTx/>
              <a:latin typeface="思源黑体 CN Normal" panose="020B0400000000000000" pitchFamily="34" charset="-122"/>
              <a:ea typeface="思源黑体 CN Normal" panose="020B0400000000000000" pitchFamily="34" charset="-122"/>
              <a:cs typeface="Open Sans" panose="020B0606030504020204" pitchFamily="34" charset="0"/>
              <a:sym typeface="+mn-ea"/>
            </a:endParaRPr>
          </a:p>
        </p:txBody>
      </p:sp>
      <p:sp>
        <p:nvSpPr>
          <p:cNvPr id="26" name="Rectangle 29"/>
          <p:cNvSpPr/>
          <p:nvPr/>
        </p:nvSpPr>
        <p:spPr>
          <a:xfrm>
            <a:off x="1318845" y="3597415"/>
            <a:ext cx="2009488" cy="2656205"/>
          </a:xfrm>
          <a:prstGeom prst="rect">
            <a:avLst/>
          </a:prstGeom>
        </p:spPr>
        <p:txBody>
          <a:bodyPr wrap="square">
            <a:spAutoFit/>
          </a:bodyPr>
          <a:lstStyle/>
          <a:p>
            <a:pPr lvl="0">
              <a:lnSpc>
                <a:spcPts val="2000"/>
              </a:lnSpc>
              <a:defRPr/>
            </a:pPr>
            <a:r>
              <a:rPr lang="en-US" altLang="zh-CN" sz="1100" dirty="0">
                <a:solidFill>
                  <a:schemeClr val="bg1">
                    <a:lumMod val="50000"/>
                  </a:schemeClr>
                </a:solidFill>
                <a:latin typeface="思源黑体 CN Normal" panose="020B0400000000000000" pitchFamily="34" charset="-122"/>
                <a:ea typeface="思源黑体 CN Normal" panose="020B0400000000000000" pitchFamily="34" charset="-122"/>
                <a:sym typeface="FZHei-B01S" panose="02010601030101010101" pitchFamily="2" charset="-122"/>
              </a:rPr>
              <a:t>  </a:t>
            </a:r>
            <a:r>
              <a:rPr lang="zh-CN" altLang="en-US" sz="1100" dirty="0">
                <a:solidFill>
                  <a:schemeClr val="bg1">
                    <a:lumMod val="50000"/>
                  </a:schemeClr>
                </a:solidFill>
                <a:latin typeface="思源黑体 CN Normal" panose="020B0400000000000000" pitchFamily="34" charset="-122"/>
                <a:ea typeface="思源黑体 CN Normal" panose="020B0400000000000000" pitchFamily="34" charset="-122"/>
                <a:sym typeface="FZHei-B01S" panose="02010601030101010101" pitchFamily="2" charset="-122"/>
              </a:rPr>
              <a:t>在刚开始接触的时候，我觉得会比较困难，因为不知道怎么去动手.然后在一步步的做项目的过程中，和同学一起交流，一起去解决在项目过程中遇到的问题.看着自己项目一点点的进步，一点一点点的去扩展，一些相应的功能，心里面会有一定的成就感，这次学到了许多</a:t>
            </a:r>
            <a:endParaRPr lang="zh-CN" altLang="en-US" sz="1100" dirty="0">
              <a:solidFill>
                <a:schemeClr val="bg1">
                  <a:lumMod val="50000"/>
                </a:schemeClr>
              </a:solidFill>
              <a:latin typeface="思源黑体 CN Normal" panose="020B0400000000000000" pitchFamily="34" charset="-122"/>
              <a:ea typeface="思源黑体 CN Normal" panose="020B0400000000000000" pitchFamily="34" charset="-122"/>
              <a:sym typeface="FZHei-B01S" panose="02010601030101010101" pitchFamily="2" charset="-122"/>
            </a:endParaRPr>
          </a:p>
        </p:txBody>
      </p:sp>
      <p:sp>
        <p:nvSpPr>
          <p:cNvPr id="28" name="Rectangle 29"/>
          <p:cNvSpPr/>
          <p:nvPr/>
        </p:nvSpPr>
        <p:spPr>
          <a:xfrm>
            <a:off x="9574530" y="1453515"/>
            <a:ext cx="2617470" cy="3169285"/>
          </a:xfrm>
          <a:prstGeom prst="rect">
            <a:avLst/>
          </a:prstGeom>
        </p:spPr>
        <p:txBody>
          <a:bodyPr wrap="square">
            <a:spAutoFit/>
          </a:bodyPr>
          <a:lstStyle/>
          <a:p>
            <a:pPr lvl="0">
              <a:lnSpc>
                <a:spcPts val="2000"/>
              </a:lnSpc>
              <a:defRPr/>
            </a:pPr>
            <a:r>
              <a:rPr lang="zh-CN" altLang="en-US" sz="1100" dirty="0">
                <a:solidFill>
                  <a:schemeClr val="bg1">
                    <a:lumMod val="50000"/>
                  </a:schemeClr>
                </a:solidFill>
                <a:latin typeface="思源黑体 CN Normal" panose="020B0400000000000000" pitchFamily="34" charset="-122"/>
                <a:ea typeface="思源黑体 CN Normal" panose="020B0400000000000000" pitchFamily="34" charset="-122"/>
                <a:sym typeface="FZHei-B01S" panose="02010601030101010101" pitchFamily="2" charset="-122"/>
              </a:rPr>
              <a:t>从开始的不知道从何处开始，在老师的指导下开始写需求分析，画用例图，写用例描述，到后面的项目的详细设计，一步一步慢慢开始理解软件工程这门课程的目的和我们想要做一个项目，一个软件需要做准备什么工作，虽然现在项目还没做完(接近尾声)，但我觉得收获良多，构建之法也很值得看，一个好的软件应该与时俱进，推陈出新，人的眼光也应该与他的阅历和学识修养一样进步，道阻且长，路漫漫其修远兮，吾将上下而求索。</a:t>
            </a:r>
            <a:endParaRPr lang="zh-CN" altLang="en-US" sz="1100" dirty="0">
              <a:solidFill>
                <a:schemeClr val="bg1">
                  <a:lumMod val="50000"/>
                </a:schemeClr>
              </a:solidFill>
              <a:latin typeface="思源黑体 CN Normal" panose="020B0400000000000000" pitchFamily="34" charset="-122"/>
              <a:ea typeface="思源黑体 CN Normal" panose="020B0400000000000000" pitchFamily="34" charset="-122"/>
              <a:sym typeface="FZHei-B01S" panose="02010601030101010101" pitchFamily="2" charset="-122"/>
            </a:endParaRPr>
          </a:p>
        </p:txBody>
      </p:sp>
      <p:sp>
        <p:nvSpPr>
          <p:cNvPr id="29" name="Rectangle 30"/>
          <p:cNvSpPr/>
          <p:nvPr/>
        </p:nvSpPr>
        <p:spPr>
          <a:xfrm>
            <a:off x="7394359" y="1321642"/>
            <a:ext cx="1092141" cy="337185"/>
          </a:xfrm>
          <a:prstGeom prst="rect">
            <a:avLst/>
          </a:prstGeom>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defRPr/>
            </a:pPr>
            <a:r>
              <a:rPr kumimoji="0" lang="zh-CN" altLang="en-US" sz="1600" b="1" i="0" u="none" strike="noStrike" kern="1200" cap="none" spc="0" normalizeH="0" baseline="0" noProof="0" dirty="0">
                <a:ln>
                  <a:noFill/>
                </a:ln>
                <a:solidFill>
                  <a:schemeClr val="tx1">
                    <a:lumMod val="75000"/>
                    <a:lumOff val="25000"/>
                  </a:schemeClr>
                </a:solidFill>
                <a:effectLst/>
                <a:uLnTx/>
                <a:uFillTx/>
                <a:latin typeface="思源黑体 CN Normal" panose="020B0400000000000000" pitchFamily="34" charset="-122"/>
                <a:ea typeface="思源黑体 CN Normal" panose="020B0400000000000000" pitchFamily="34" charset="-122"/>
                <a:cs typeface="Open Sans" panose="020B0606030504020204" pitchFamily="34" charset="0"/>
                <a:sym typeface="+mn-ea"/>
              </a:rPr>
              <a:t>雷情</a:t>
            </a:r>
            <a:endParaRPr kumimoji="0" lang="zh-CN" altLang="en-US" sz="1600" b="1" i="0" u="none" strike="noStrike" kern="1200" cap="none" spc="0" normalizeH="0" baseline="0" noProof="0" dirty="0">
              <a:ln>
                <a:noFill/>
              </a:ln>
              <a:solidFill>
                <a:schemeClr val="tx1">
                  <a:lumMod val="75000"/>
                  <a:lumOff val="25000"/>
                </a:schemeClr>
              </a:solidFill>
              <a:effectLst/>
              <a:uLnTx/>
              <a:uFillTx/>
              <a:latin typeface="思源黑体 CN Normal" panose="020B0400000000000000" pitchFamily="34" charset="-122"/>
              <a:ea typeface="思源黑体 CN Normal" panose="020B0400000000000000" pitchFamily="34" charset="-122"/>
              <a:cs typeface="Open Sans" panose="020B0606030504020204" pitchFamily="34" charset="0"/>
              <a:sym typeface="+mn-ea"/>
            </a:endParaRPr>
          </a:p>
        </p:txBody>
      </p:sp>
      <p:grpSp>
        <p:nvGrpSpPr>
          <p:cNvPr id="30" name="Group 8"/>
          <p:cNvGrpSpPr/>
          <p:nvPr/>
        </p:nvGrpSpPr>
        <p:grpSpPr>
          <a:xfrm>
            <a:off x="0" y="594791"/>
            <a:ext cx="12192000" cy="6263209"/>
            <a:chOff x="0" y="594791"/>
            <a:chExt cx="12192000" cy="6263209"/>
          </a:xfrm>
        </p:grpSpPr>
        <p:sp>
          <p:nvSpPr>
            <p:cNvPr id="31" name="矩形: 圆角 6"/>
            <p:cNvSpPr/>
            <p:nvPr/>
          </p:nvSpPr>
          <p:spPr>
            <a:xfrm rot="2700000">
              <a:off x="600435" y="661538"/>
              <a:ext cx="238178" cy="23207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a:solidFill>
                  <a:schemeClr val="tx1"/>
                </a:solidFill>
                <a:latin typeface="思源黑体" panose="020B0500000000000000" pitchFamily="34" charset="-122"/>
                <a:ea typeface="思源黑体" panose="020B0500000000000000" pitchFamily="34" charset="-122"/>
                <a:cs typeface="+mn-ea"/>
                <a:sym typeface="思源黑体" panose="020B0500000000000000" pitchFamily="34" charset="-122"/>
              </a:endParaRPr>
            </a:p>
          </p:txBody>
        </p:sp>
        <p:sp>
          <p:nvSpPr>
            <p:cNvPr id="32" name="Rectangle 10"/>
            <p:cNvSpPr/>
            <p:nvPr/>
          </p:nvSpPr>
          <p:spPr>
            <a:xfrm>
              <a:off x="1181804" y="594791"/>
              <a:ext cx="1402080" cy="368300"/>
            </a:xfrm>
            <a:prstGeom prst="rect">
              <a:avLst/>
            </a:prstGeom>
          </p:spPr>
          <p:txBody>
            <a:bodyPr wrap="none">
              <a:spAutoFit/>
            </a:bodyPr>
            <a:lstStyle/>
            <a:p>
              <a:r>
                <a:rPr lang="zh-CN" altLang="en-US" spc="600" dirty="0">
                  <a:solidFill>
                    <a:schemeClr val="tx1">
                      <a:lumMod val="75000"/>
                      <a:lumOff val="25000"/>
                    </a:schemeClr>
                  </a:solidFill>
                  <a:latin typeface="思源黑体" panose="020B0500000000000000" pitchFamily="34" charset="-122"/>
                  <a:ea typeface="思源黑体" panose="020B0500000000000000" pitchFamily="34" charset="-122"/>
                  <a:sym typeface="思源黑体" panose="020B0500000000000000" pitchFamily="34" charset="-122"/>
                </a:rPr>
                <a:t>个人体会</a:t>
              </a:r>
              <a:endParaRPr lang="zh-CN" altLang="en-US" spc="600" dirty="0">
                <a:solidFill>
                  <a:schemeClr val="tx1">
                    <a:lumMod val="75000"/>
                    <a:lumOff val="25000"/>
                  </a:schemeClr>
                </a:solidFill>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33" name="Rectangle 6"/>
            <p:cNvSpPr/>
            <p:nvPr/>
          </p:nvSpPr>
          <p:spPr>
            <a:xfrm>
              <a:off x="0" y="6525480"/>
              <a:ext cx="12192000" cy="332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latin typeface="思源黑体" panose="020B0500000000000000" pitchFamily="34" charset="-122"/>
                <a:ea typeface="思源黑体" panose="020B0500000000000000" pitchFamily="34" charset="-122"/>
                <a:sym typeface="思源黑体" panose="020B0500000000000000" pitchFamily="34" charset="-122"/>
              </a:endParaRPr>
            </a:p>
          </p:txBody>
        </p:sp>
      </p:grpSp>
      <p:sp>
        <p:nvSpPr>
          <p:cNvPr id="34" name="Rectangle 30"/>
          <p:cNvSpPr/>
          <p:nvPr/>
        </p:nvSpPr>
        <p:spPr>
          <a:xfrm>
            <a:off x="10495699" y="1116537"/>
            <a:ext cx="1092141" cy="337185"/>
          </a:xfrm>
          <a:prstGeom prst="rect">
            <a:avLst/>
          </a:prstGeom>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defRPr/>
            </a:pPr>
            <a:r>
              <a:rPr lang="zh-CN" altLang="en-US" sz="1600" b="1" noProof="0" dirty="0">
                <a:ln>
                  <a:noFill/>
                </a:ln>
                <a:solidFill>
                  <a:schemeClr val="tx1">
                    <a:lumMod val="75000"/>
                    <a:lumOff val="25000"/>
                  </a:schemeClr>
                </a:solidFill>
                <a:effectLst/>
                <a:uLnTx/>
                <a:uFillTx/>
                <a:latin typeface="思源黑体 CN Normal" panose="020B0400000000000000" pitchFamily="34" charset="-122"/>
                <a:ea typeface="思源黑体 CN Normal" panose="020B0400000000000000" pitchFamily="34" charset="-122"/>
                <a:cs typeface="Open Sans" panose="020B0606030504020204" pitchFamily="34" charset="0"/>
                <a:sym typeface="+mn-ea"/>
              </a:rPr>
              <a:t>胡楠</a:t>
            </a:r>
            <a:endParaRPr lang="zh-CN" altLang="en-US" sz="1600" b="1" noProof="0" dirty="0">
              <a:ln>
                <a:noFill/>
              </a:ln>
              <a:solidFill>
                <a:schemeClr val="tx1">
                  <a:lumMod val="75000"/>
                  <a:lumOff val="25000"/>
                </a:schemeClr>
              </a:solidFill>
              <a:effectLst/>
              <a:uLnTx/>
              <a:uFillTx/>
              <a:latin typeface="思源黑体 CN Normal" panose="020B0400000000000000" pitchFamily="34" charset="-122"/>
              <a:ea typeface="思源黑体 CN Normal" panose="020B0400000000000000" pitchFamily="34" charset="-122"/>
              <a:cs typeface="Open Sans" panose="020B0606030504020204" pitchFamily="34" charset="0"/>
              <a:sym typeface="+mn-ea"/>
            </a:endParaRPr>
          </a:p>
        </p:txBody>
      </p:sp>
      <p:sp>
        <p:nvSpPr>
          <p:cNvPr id="35" name="Rectangle 30"/>
          <p:cNvSpPr/>
          <p:nvPr/>
        </p:nvSpPr>
        <p:spPr>
          <a:xfrm>
            <a:off x="1336459" y="3260297"/>
            <a:ext cx="1092141" cy="337185"/>
          </a:xfrm>
          <a:prstGeom prst="rect">
            <a:avLst/>
          </a:prstGeom>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defRPr/>
            </a:pPr>
            <a:r>
              <a:rPr lang="zh-CN" altLang="en-US" sz="1600" b="1" noProof="0" dirty="0">
                <a:ln>
                  <a:noFill/>
                </a:ln>
                <a:solidFill>
                  <a:schemeClr val="tx1">
                    <a:lumMod val="75000"/>
                    <a:lumOff val="25000"/>
                  </a:schemeClr>
                </a:solidFill>
                <a:effectLst/>
                <a:uLnTx/>
                <a:uFillTx/>
                <a:latin typeface="思源黑体 CN Normal" panose="020B0400000000000000" pitchFamily="34" charset="-122"/>
                <a:ea typeface="思源黑体 CN Normal" panose="020B0400000000000000" pitchFamily="34" charset="-122"/>
                <a:cs typeface="Open Sans" panose="020B0606030504020204" pitchFamily="34" charset="0"/>
                <a:sym typeface="+mn-ea"/>
              </a:rPr>
              <a:t>邹雪花</a:t>
            </a:r>
            <a:endParaRPr lang="zh-CN" altLang="en-US" sz="1600" b="1" noProof="0" dirty="0">
              <a:ln>
                <a:noFill/>
              </a:ln>
              <a:solidFill>
                <a:schemeClr val="tx1">
                  <a:lumMod val="75000"/>
                  <a:lumOff val="25000"/>
                </a:schemeClr>
              </a:solidFill>
              <a:effectLst/>
              <a:uLnTx/>
              <a:uFillTx/>
              <a:latin typeface="思源黑体 CN Normal" panose="020B0400000000000000" pitchFamily="34" charset="-122"/>
              <a:ea typeface="思源黑体 CN Normal" panose="020B0400000000000000" pitchFamily="34" charset="-122"/>
              <a:cs typeface="Open Sans" panose="020B0606030504020204" pitchFamily="34" charset="0"/>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2"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42" presetClass="entr" presetSubtype="0" fill="hold" grpId="0" nodeType="afterEffect">
                                  <p:stCondLst>
                                    <p:cond delay="0"/>
                                  </p:stCondLst>
                                  <p:childTnLst>
                                    <p:set>
                                      <p:cBhvr>
                                        <p:cTn id="11" dur="500" fill="hold">
                                          <p:stCondLst>
                                            <p:cond delay="0"/>
                                          </p:stCondLst>
                                        </p:cTn>
                                        <p:tgtEl>
                                          <p:spTgt spid="35"/>
                                        </p:tgtEl>
                                        <p:attrNameLst>
                                          <p:attrName>style.visibility</p:attrName>
                                        </p:attrNameLst>
                                      </p:cBhvr>
                                      <p:to>
                                        <p:strVal val="visible"/>
                                      </p:to>
                                    </p:set>
                                    <p:animEffect transition="in" filter="fade">
                                      <p:cBhvr>
                                        <p:cTn id="12" dur="500"/>
                                        <p:tgtEl>
                                          <p:spTgt spid="35"/>
                                        </p:tgtEl>
                                      </p:cBhvr>
                                    </p:animEffect>
                                    <p:anim calcmode="lin" valueType="num">
                                      <p:cBhvr>
                                        <p:cTn id="13" dur="500" fill="hold"/>
                                        <p:tgtEl>
                                          <p:spTgt spid="35"/>
                                        </p:tgtEl>
                                        <p:attrNameLst>
                                          <p:attrName>ppt_x</p:attrName>
                                        </p:attrNameLst>
                                      </p:cBhvr>
                                      <p:tavLst>
                                        <p:tav tm="0">
                                          <p:val>
                                            <p:strVal val="#ppt_x"/>
                                          </p:val>
                                        </p:tav>
                                        <p:tav tm="100000">
                                          <p:val>
                                            <p:strVal val="#ppt_x"/>
                                          </p:val>
                                        </p:tav>
                                      </p:tavLst>
                                    </p:anim>
                                    <p:anim calcmode="lin" valueType="num">
                                      <p:cBhvr>
                                        <p:cTn id="14" dur="500" fill="hold"/>
                                        <p:tgtEl>
                                          <p:spTgt spid="35"/>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2" presetClass="entr" presetSubtype="0" fill="hold" grpId="0" nodeType="afterEffect">
                                  <p:stCondLst>
                                    <p:cond delay="0"/>
                                  </p:stCondLst>
                                  <p:childTnLst>
                                    <p:set>
                                      <p:cBhvr>
                                        <p:cTn id="17" dur="500" fill="hold">
                                          <p:stCondLst>
                                            <p:cond delay="0"/>
                                          </p:stCondLst>
                                        </p:cTn>
                                        <p:tgtEl>
                                          <p:spTgt spid="26"/>
                                        </p:tgtEl>
                                        <p:attrNameLst>
                                          <p:attrName>style.visibility</p:attrName>
                                        </p:attrNameLst>
                                      </p:cBhvr>
                                      <p:to>
                                        <p:strVal val="visible"/>
                                      </p:to>
                                    </p:set>
                                    <p:animEffect transition="in" filter="fade">
                                      <p:cBhvr>
                                        <p:cTn id="18" dur="500"/>
                                        <p:tgtEl>
                                          <p:spTgt spid="26"/>
                                        </p:tgtEl>
                                      </p:cBhvr>
                                    </p:animEffect>
                                    <p:anim calcmode="lin" valueType="num">
                                      <p:cBhvr>
                                        <p:cTn id="19" dur="500" fill="hold"/>
                                        <p:tgtEl>
                                          <p:spTgt spid="26"/>
                                        </p:tgtEl>
                                        <p:attrNameLst>
                                          <p:attrName>ppt_x</p:attrName>
                                        </p:attrNameLst>
                                      </p:cBhvr>
                                      <p:tavLst>
                                        <p:tav tm="0">
                                          <p:val>
                                            <p:strVal val="#ppt_x"/>
                                          </p:val>
                                        </p:tav>
                                        <p:tav tm="100000">
                                          <p:val>
                                            <p:strVal val="#ppt_x"/>
                                          </p:val>
                                        </p:tav>
                                      </p:tavLst>
                                    </p:anim>
                                    <p:anim calcmode="lin" valueType="num">
                                      <p:cBhvr>
                                        <p:cTn id="20" dur="500" fill="hold"/>
                                        <p:tgtEl>
                                          <p:spTgt spid="26"/>
                                        </p:tgtEl>
                                        <p:attrNameLst>
                                          <p:attrName>ppt_y</p:attrName>
                                        </p:attrNameLst>
                                      </p:cBhvr>
                                      <p:tavLst>
                                        <p:tav tm="0">
                                          <p:val>
                                            <p:strVal val="#ppt_y+.1"/>
                                          </p:val>
                                        </p:tav>
                                        <p:tav tm="100000">
                                          <p:val>
                                            <p:strVal val="#ppt_y"/>
                                          </p:val>
                                        </p:tav>
                                      </p:tavLst>
                                    </p:anim>
                                  </p:childTnLst>
                                </p:cTn>
                              </p:par>
                            </p:childTnLst>
                          </p:cTn>
                        </p:par>
                        <p:par>
                          <p:cTn id="21" fill="hold">
                            <p:stCondLst>
                              <p:cond delay="1500"/>
                            </p:stCondLst>
                            <p:childTnLst>
                              <p:par>
                                <p:cTn id="22" presetID="2" presetClass="entr" presetSubtype="6" fill="hold" nodeType="afterEffect">
                                  <p:stCondLst>
                                    <p:cond delay="0"/>
                                  </p:stCondLst>
                                  <p:childTnLst>
                                    <p:set>
                                      <p:cBhvr>
                                        <p:cTn id="23" dur="1" fill="hold">
                                          <p:stCondLst>
                                            <p:cond delay="0"/>
                                          </p:stCondLst>
                                        </p:cTn>
                                        <p:tgtEl>
                                          <p:spTgt spid="17"/>
                                        </p:tgtEl>
                                        <p:attrNameLst>
                                          <p:attrName>style.visibility</p:attrName>
                                        </p:attrNameLst>
                                      </p:cBhvr>
                                      <p:to>
                                        <p:strVal val="visible"/>
                                      </p:to>
                                    </p:set>
                                    <p:anim calcmode="lin" valueType="num">
                                      <p:cBhvr additive="base">
                                        <p:cTn id="24" dur="500" fill="hold"/>
                                        <p:tgtEl>
                                          <p:spTgt spid="17"/>
                                        </p:tgtEl>
                                        <p:attrNameLst>
                                          <p:attrName>ppt_x</p:attrName>
                                        </p:attrNameLst>
                                      </p:cBhvr>
                                      <p:tavLst>
                                        <p:tav tm="0">
                                          <p:val>
                                            <p:strVal val="1+#ppt_w/2"/>
                                          </p:val>
                                        </p:tav>
                                        <p:tav tm="100000">
                                          <p:val>
                                            <p:strVal val="#ppt_x"/>
                                          </p:val>
                                        </p:tav>
                                      </p:tavLst>
                                    </p:anim>
                                    <p:anim calcmode="lin" valueType="num">
                                      <p:cBhvr additive="base">
                                        <p:cTn id="25" dur="500" fill="hold"/>
                                        <p:tgtEl>
                                          <p:spTgt spid="17"/>
                                        </p:tgtEl>
                                        <p:attrNameLst>
                                          <p:attrName>ppt_y</p:attrName>
                                        </p:attrNameLst>
                                      </p:cBhvr>
                                      <p:tavLst>
                                        <p:tav tm="0">
                                          <p:val>
                                            <p:strVal val="1+#ppt_h/2"/>
                                          </p:val>
                                        </p:tav>
                                        <p:tav tm="100000">
                                          <p:val>
                                            <p:strVal val="#ppt_y"/>
                                          </p:val>
                                        </p:tav>
                                      </p:tavLst>
                                    </p:anim>
                                  </p:childTnLst>
                                </p:cTn>
                              </p:par>
                            </p:childTnLst>
                          </p:cTn>
                        </p:par>
                        <p:par>
                          <p:cTn id="26" fill="hold">
                            <p:stCondLst>
                              <p:cond delay="2000"/>
                            </p:stCondLst>
                            <p:childTnLst>
                              <p:par>
                                <p:cTn id="27" presetID="42" presetClass="entr" presetSubtype="0" fill="hold" grpId="0" nodeType="afterEffect">
                                  <p:stCondLst>
                                    <p:cond delay="0"/>
                                  </p:stCondLst>
                                  <p:childTnLst>
                                    <p:set>
                                      <p:cBhvr>
                                        <p:cTn id="28" dur="500" fill="hold">
                                          <p:stCondLst>
                                            <p:cond delay="0"/>
                                          </p:stCondLst>
                                        </p:cTn>
                                        <p:tgtEl>
                                          <p:spTgt spid="25"/>
                                        </p:tgtEl>
                                        <p:attrNameLst>
                                          <p:attrName>style.visibility</p:attrName>
                                        </p:attrNameLst>
                                      </p:cBhvr>
                                      <p:to>
                                        <p:strVal val="visible"/>
                                      </p:to>
                                    </p:set>
                                    <p:animEffect transition="in" filter="fade">
                                      <p:cBhvr>
                                        <p:cTn id="29" dur="500"/>
                                        <p:tgtEl>
                                          <p:spTgt spid="25"/>
                                        </p:tgtEl>
                                      </p:cBhvr>
                                    </p:animEffect>
                                    <p:anim calcmode="lin" valueType="num">
                                      <p:cBhvr>
                                        <p:cTn id="30" dur="500" fill="hold"/>
                                        <p:tgtEl>
                                          <p:spTgt spid="25"/>
                                        </p:tgtEl>
                                        <p:attrNameLst>
                                          <p:attrName>ppt_x</p:attrName>
                                        </p:attrNameLst>
                                      </p:cBhvr>
                                      <p:tavLst>
                                        <p:tav tm="0">
                                          <p:val>
                                            <p:strVal val="#ppt_x"/>
                                          </p:val>
                                        </p:tav>
                                        <p:tav tm="100000">
                                          <p:val>
                                            <p:strVal val="#ppt_x"/>
                                          </p:val>
                                        </p:tav>
                                      </p:tavLst>
                                    </p:anim>
                                    <p:anim calcmode="lin" valueType="num">
                                      <p:cBhvr>
                                        <p:cTn id="31" dur="500" fill="hold"/>
                                        <p:tgtEl>
                                          <p:spTgt spid="25"/>
                                        </p:tgtEl>
                                        <p:attrNameLst>
                                          <p:attrName>ppt_y</p:attrName>
                                        </p:attrNameLst>
                                      </p:cBhvr>
                                      <p:tavLst>
                                        <p:tav tm="0">
                                          <p:val>
                                            <p:strVal val="#ppt_y+.1"/>
                                          </p:val>
                                        </p:tav>
                                        <p:tav tm="100000">
                                          <p:val>
                                            <p:strVal val="#ppt_y"/>
                                          </p:val>
                                        </p:tav>
                                      </p:tavLst>
                                    </p:anim>
                                  </p:childTnLst>
                                </p:cTn>
                              </p:par>
                            </p:childTnLst>
                          </p:cTn>
                        </p:par>
                        <p:par>
                          <p:cTn id="32" fill="hold">
                            <p:stCondLst>
                              <p:cond delay="2500"/>
                            </p:stCondLst>
                            <p:childTnLst>
                              <p:par>
                                <p:cTn id="33" presetID="42" presetClass="entr" presetSubtype="0" fill="hold" grpId="0" nodeType="afterEffect">
                                  <p:stCondLst>
                                    <p:cond delay="0"/>
                                  </p:stCondLst>
                                  <p:childTnLst>
                                    <p:set>
                                      <p:cBhvr>
                                        <p:cTn id="34" dur="500" fill="hold">
                                          <p:stCondLst>
                                            <p:cond delay="0"/>
                                          </p:stCondLst>
                                        </p:cTn>
                                        <p:tgtEl>
                                          <p:spTgt spid="24"/>
                                        </p:tgtEl>
                                        <p:attrNameLst>
                                          <p:attrName>style.visibility</p:attrName>
                                        </p:attrNameLst>
                                      </p:cBhvr>
                                      <p:to>
                                        <p:strVal val="visible"/>
                                      </p:to>
                                    </p:set>
                                    <p:animEffect transition="in" filter="fade">
                                      <p:cBhvr>
                                        <p:cTn id="35" dur="500"/>
                                        <p:tgtEl>
                                          <p:spTgt spid="24"/>
                                        </p:tgtEl>
                                      </p:cBhvr>
                                    </p:animEffect>
                                    <p:anim calcmode="lin" valueType="num">
                                      <p:cBhvr>
                                        <p:cTn id="36" dur="500" fill="hold"/>
                                        <p:tgtEl>
                                          <p:spTgt spid="24"/>
                                        </p:tgtEl>
                                        <p:attrNameLst>
                                          <p:attrName>ppt_x</p:attrName>
                                        </p:attrNameLst>
                                      </p:cBhvr>
                                      <p:tavLst>
                                        <p:tav tm="0">
                                          <p:val>
                                            <p:strVal val="#ppt_x"/>
                                          </p:val>
                                        </p:tav>
                                        <p:tav tm="100000">
                                          <p:val>
                                            <p:strVal val="#ppt_x"/>
                                          </p:val>
                                        </p:tav>
                                      </p:tavLst>
                                    </p:anim>
                                    <p:anim calcmode="lin" valueType="num">
                                      <p:cBhvr>
                                        <p:cTn id="37" dur="500" fill="hold"/>
                                        <p:tgtEl>
                                          <p:spTgt spid="24"/>
                                        </p:tgtEl>
                                        <p:attrNameLst>
                                          <p:attrName>ppt_y</p:attrName>
                                        </p:attrNameLst>
                                      </p:cBhvr>
                                      <p:tavLst>
                                        <p:tav tm="0">
                                          <p:val>
                                            <p:strVal val="#ppt_y+.1"/>
                                          </p:val>
                                        </p:tav>
                                        <p:tav tm="100000">
                                          <p:val>
                                            <p:strVal val="#ppt_y"/>
                                          </p:val>
                                        </p:tav>
                                      </p:tavLst>
                                    </p:anim>
                                  </p:childTnLst>
                                </p:cTn>
                              </p:par>
                            </p:childTnLst>
                          </p:cTn>
                        </p:par>
                        <p:par>
                          <p:cTn id="38" fill="hold">
                            <p:stCondLst>
                              <p:cond delay="3000"/>
                            </p:stCondLst>
                            <p:childTnLst>
                              <p:par>
                                <p:cTn id="39" presetID="2" presetClass="entr" presetSubtype="9" fill="hold" nodeType="afterEffect">
                                  <p:stCondLst>
                                    <p:cond delay="0"/>
                                  </p:stCondLst>
                                  <p:childTnLst>
                                    <p:set>
                                      <p:cBhvr>
                                        <p:cTn id="40" dur="1" fill="hold">
                                          <p:stCondLst>
                                            <p:cond delay="0"/>
                                          </p:stCondLst>
                                        </p:cTn>
                                        <p:tgtEl>
                                          <p:spTgt spid="7"/>
                                        </p:tgtEl>
                                        <p:attrNameLst>
                                          <p:attrName>style.visibility</p:attrName>
                                        </p:attrNameLst>
                                      </p:cBhvr>
                                      <p:to>
                                        <p:strVal val="visible"/>
                                      </p:to>
                                    </p:set>
                                    <p:anim calcmode="lin" valueType="num">
                                      <p:cBhvr additive="base">
                                        <p:cTn id="41" dur="500" fill="hold"/>
                                        <p:tgtEl>
                                          <p:spTgt spid="7"/>
                                        </p:tgtEl>
                                        <p:attrNameLst>
                                          <p:attrName>ppt_x</p:attrName>
                                        </p:attrNameLst>
                                      </p:cBhvr>
                                      <p:tavLst>
                                        <p:tav tm="0">
                                          <p:val>
                                            <p:strVal val="0-#ppt_w/2"/>
                                          </p:val>
                                        </p:tav>
                                        <p:tav tm="100000">
                                          <p:val>
                                            <p:strVal val="#ppt_x"/>
                                          </p:val>
                                        </p:tav>
                                      </p:tavLst>
                                    </p:anim>
                                    <p:anim calcmode="lin" valueType="num">
                                      <p:cBhvr additive="base">
                                        <p:cTn id="42" dur="500" fill="hold"/>
                                        <p:tgtEl>
                                          <p:spTgt spid="7"/>
                                        </p:tgtEl>
                                        <p:attrNameLst>
                                          <p:attrName>ppt_y</p:attrName>
                                        </p:attrNameLst>
                                      </p:cBhvr>
                                      <p:tavLst>
                                        <p:tav tm="0">
                                          <p:val>
                                            <p:strVal val="0-#ppt_h/2"/>
                                          </p:val>
                                        </p:tav>
                                        <p:tav tm="100000">
                                          <p:val>
                                            <p:strVal val="#ppt_y"/>
                                          </p:val>
                                        </p:tav>
                                      </p:tavLst>
                                    </p:anim>
                                  </p:childTnLst>
                                </p:cTn>
                              </p:par>
                            </p:childTnLst>
                          </p:cTn>
                        </p:par>
                        <p:par>
                          <p:cTn id="43" fill="hold">
                            <p:stCondLst>
                              <p:cond delay="3500"/>
                            </p:stCondLst>
                            <p:childTnLst>
                              <p:par>
                                <p:cTn id="44" presetID="42" presetClass="entr" presetSubtype="0" fill="hold" grpId="0" nodeType="afterEffect">
                                  <p:stCondLst>
                                    <p:cond delay="0"/>
                                  </p:stCondLst>
                                  <p:childTnLst>
                                    <p:set>
                                      <p:cBhvr>
                                        <p:cTn id="45" dur="500" fill="hold">
                                          <p:stCondLst>
                                            <p:cond delay="0"/>
                                          </p:stCondLst>
                                        </p:cTn>
                                        <p:tgtEl>
                                          <p:spTgt spid="29"/>
                                        </p:tgtEl>
                                        <p:attrNameLst>
                                          <p:attrName>style.visibility</p:attrName>
                                        </p:attrNameLst>
                                      </p:cBhvr>
                                      <p:to>
                                        <p:strVal val="visible"/>
                                      </p:to>
                                    </p:set>
                                    <p:animEffect transition="in" filter="fade">
                                      <p:cBhvr>
                                        <p:cTn id="46" dur="500"/>
                                        <p:tgtEl>
                                          <p:spTgt spid="29"/>
                                        </p:tgtEl>
                                      </p:cBhvr>
                                    </p:animEffect>
                                    <p:anim calcmode="lin" valueType="num">
                                      <p:cBhvr>
                                        <p:cTn id="47" dur="500" fill="hold"/>
                                        <p:tgtEl>
                                          <p:spTgt spid="29"/>
                                        </p:tgtEl>
                                        <p:attrNameLst>
                                          <p:attrName>ppt_x</p:attrName>
                                        </p:attrNameLst>
                                      </p:cBhvr>
                                      <p:tavLst>
                                        <p:tav tm="0">
                                          <p:val>
                                            <p:strVal val="#ppt_x"/>
                                          </p:val>
                                        </p:tav>
                                        <p:tav tm="100000">
                                          <p:val>
                                            <p:strVal val="#ppt_x"/>
                                          </p:val>
                                        </p:tav>
                                      </p:tavLst>
                                    </p:anim>
                                    <p:anim calcmode="lin" valueType="num">
                                      <p:cBhvr>
                                        <p:cTn id="48" dur="500" fill="hold"/>
                                        <p:tgtEl>
                                          <p:spTgt spid="29"/>
                                        </p:tgtEl>
                                        <p:attrNameLst>
                                          <p:attrName>ppt_y</p:attrName>
                                        </p:attrNameLst>
                                      </p:cBhvr>
                                      <p:tavLst>
                                        <p:tav tm="0">
                                          <p:val>
                                            <p:strVal val="#ppt_y+.1"/>
                                          </p:val>
                                        </p:tav>
                                        <p:tav tm="100000">
                                          <p:val>
                                            <p:strVal val="#ppt_y"/>
                                          </p:val>
                                        </p:tav>
                                      </p:tavLst>
                                    </p:anim>
                                  </p:childTnLst>
                                </p:cTn>
                              </p:par>
                            </p:childTnLst>
                          </p:cTn>
                        </p:par>
                        <p:par>
                          <p:cTn id="49" fill="hold">
                            <p:stCondLst>
                              <p:cond delay="4000"/>
                            </p:stCondLst>
                            <p:childTnLst>
                              <p:par>
                                <p:cTn id="50" presetID="42" presetClass="entr" presetSubtype="0" fill="hold" grpId="0" nodeType="afterEffect">
                                  <p:stCondLst>
                                    <p:cond delay="0"/>
                                  </p:stCondLst>
                                  <p:childTnLst>
                                    <p:set>
                                      <p:cBhvr>
                                        <p:cTn id="51" dur="500" fill="hold">
                                          <p:stCondLst>
                                            <p:cond delay="0"/>
                                          </p:stCondLst>
                                        </p:cTn>
                                        <p:tgtEl>
                                          <p:spTgt spid="22"/>
                                        </p:tgtEl>
                                        <p:attrNameLst>
                                          <p:attrName>style.visibility</p:attrName>
                                        </p:attrNameLst>
                                      </p:cBhvr>
                                      <p:to>
                                        <p:strVal val="visible"/>
                                      </p:to>
                                    </p:set>
                                    <p:animEffect transition="in" filter="fade">
                                      <p:cBhvr>
                                        <p:cTn id="52" dur="500"/>
                                        <p:tgtEl>
                                          <p:spTgt spid="22"/>
                                        </p:tgtEl>
                                      </p:cBhvr>
                                    </p:animEffect>
                                    <p:anim calcmode="lin" valueType="num">
                                      <p:cBhvr>
                                        <p:cTn id="53" dur="500" fill="hold"/>
                                        <p:tgtEl>
                                          <p:spTgt spid="22"/>
                                        </p:tgtEl>
                                        <p:attrNameLst>
                                          <p:attrName>ppt_x</p:attrName>
                                        </p:attrNameLst>
                                      </p:cBhvr>
                                      <p:tavLst>
                                        <p:tav tm="0">
                                          <p:val>
                                            <p:strVal val="#ppt_x"/>
                                          </p:val>
                                        </p:tav>
                                        <p:tav tm="100000">
                                          <p:val>
                                            <p:strVal val="#ppt_x"/>
                                          </p:val>
                                        </p:tav>
                                      </p:tavLst>
                                    </p:anim>
                                    <p:anim calcmode="lin" valueType="num">
                                      <p:cBhvr>
                                        <p:cTn id="54" dur="500" fill="hold"/>
                                        <p:tgtEl>
                                          <p:spTgt spid="22"/>
                                        </p:tgtEl>
                                        <p:attrNameLst>
                                          <p:attrName>ppt_y</p:attrName>
                                        </p:attrNameLst>
                                      </p:cBhvr>
                                      <p:tavLst>
                                        <p:tav tm="0">
                                          <p:val>
                                            <p:strVal val="#ppt_y+.1"/>
                                          </p:val>
                                        </p:tav>
                                        <p:tav tm="100000">
                                          <p:val>
                                            <p:strVal val="#ppt_y"/>
                                          </p:val>
                                        </p:tav>
                                      </p:tavLst>
                                    </p:anim>
                                  </p:childTnLst>
                                </p:cTn>
                              </p:par>
                            </p:childTnLst>
                          </p:cTn>
                        </p:par>
                        <p:par>
                          <p:cTn id="55" fill="hold">
                            <p:stCondLst>
                              <p:cond delay="4500"/>
                            </p:stCondLst>
                            <p:childTnLst>
                              <p:par>
                                <p:cTn id="56" presetID="2" presetClass="entr" presetSubtype="3" fill="hold" nodeType="afterEffect">
                                  <p:stCondLst>
                                    <p:cond delay="0"/>
                                  </p:stCondLst>
                                  <p:childTnLst>
                                    <p:set>
                                      <p:cBhvr>
                                        <p:cTn id="57" dur="1" fill="hold">
                                          <p:stCondLst>
                                            <p:cond delay="0"/>
                                          </p:stCondLst>
                                        </p:cTn>
                                        <p:tgtEl>
                                          <p:spTgt spid="2"/>
                                        </p:tgtEl>
                                        <p:attrNameLst>
                                          <p:attrName>style.visibility</p:attrName>
                                        </p:attrNameLst>
                                      </p:cBhvr>
                                      <p:to>
                                        <p:strVal val="visible"/>
                                      </p:to>
                                    </p:set>
                                    <p:anim calcmode="lin" valueType="num">
                                      <p:cBhvr additive="base">
                                        <p:cTn id="58" dur="500" fill="hold"/>
                                        <p:tgtEl>
                                          <p:spTgt spid="2"/>
                                        </p:tgtEl>
                                        <p:attrNameLst>
                                          <p:attrName>ppt_x</p:attrName>
                                        </p:attrNameLst>
                                      </p:cBhvr>
                                      <p:tavLst>
                                        <p:tav tm="0">
                                          <p:val>
                                            <p:strVal val="1+#ppt_w/2"/>
                                          </p:val>
                                        </p:tav>
                                        <p:tav tm="100000">
                                          <p:val>
                                            <p:strVal val="#ppt_x"/>
                                          </p:val>
                                        </p:tav>
                                      </p:tavLst>
                                    </p:anim>
                                    <p:anim calcmode="lin" valueType="num">
                                      <p:cBhvr additive="base">
                                        <p:cTn id="59" dur="500" fill="hold"/>
                                        <p:tgtEl>
                                          <p:spTgt spid="2"/>
                                        </p:tgtEl>
                                        <p:attrNameLst>
                                          <p:attrName>ppt_y</p:attrName>
                                        </p:attrNameLst>
                                      </p:cBhvr>
                                      <p:tavLst>
                                        <p:tav tm="0">
                                          <p:val>
                                            <p:strVal val="0-#ppt_h/2"/>
                                          </p:val>
                                        </p:tav>
                                        <p:tav tm="100000">
                                          <p:val>
                                            <p:strVal val="#ppt_y"/>
                                          </p:val>
                                        </p:tav>
                                      </p:tavLst>
                                    </p:anim>
                                  </p:childTnLst>
                                </p:cTn>
                              </p:par>
                            </p:childTnLst>
                          </p:cTn>
                        </p:par>
                        <p:par>
                          <p:cTn id="60" fill="hold">
                            <p:stCondLst>
                              <p:cond delay="5000"/>
                            </p:stCondLst>
                            <p:childTnLst>
                              <p:par>
                                <p:cTn id="61" presetID="42" presetClass="entr" presetSubtype="0" fill="hold" grpId="0" nodeType="afterEffect">
                                  <p:stCondLst>
                                    <p:cond delay="0"/>
                                  </p:stCondLst>
                                  <p:childTnLst>
                                    <p:set>
                                      <p:cBhvr>
                                        <p:cTn id="62" dur="500" fill="hold">
                                          <p:stCondLst>
                                            <p:cond delay="0"/>
                                          </p:stCondLst>
                                        </p:cTn>
                                        <p:tgtEl>
                                          <p:spTgt spid="34"/>
                                        </p:tgtEl>
                                        <p:attrNameLst>
                                          <p:attrName>style.visibility</p:attrName>
                                        </p:attrNameLst>
                                      </p:cBhvr>
                                      <p:to>
                                        <p:strVal val="visible"/>
                                      </p:to>
                                    </p:set>
                                    <p:animEffect transition="in" filter="fade">
                                      <p:cBhvr>
                                        <p:cTn id="63" dur="500"/>
                                        <p:tgtEl>
                                          <p:spTgt spid="34"/>
                                        </p:tgtEl>
                                      </p:cBhvr>
                                    </p:animEffect>
                                    <p:anim calcmode="lin" valueType="num">
                                      <p:cBhvr>
                                        <p:cTn id="64" dur="500" fill="hold"/>
                                        <p:tgtEl>
                                          <p:spTgt spid="34"/>
                                        </p:tgtEl>
                                        <p:attrNameLst>
                                          <p:attrName>ppt_x</p:attrName>
                                        </p:attrNameLst>
                                      </p:cBhvr>
                                      <p:tavLst>
                                        <p:tav tm="0">
                                          <p:val>
                                            <p:strVal val="#ppt_x"/>
                                          </p:val>
                                        </p:tav>
                                        <p:tav tm="100000">
                                          <p:val>
                                            <p:strVal val="#ppt_x"/>
                                          </p:val>
                                        </p:tav>
                                      </p:tavLst>
                                    </p:anim>
                                    <p:anim calcmode="lin" valueType="num">
                                      <p:cBhvr>
                                        <p:cTn id="65" dur="500" fill="hold"/>
                                        <p:tgtEl>
                                          <p:spTgt spid="34"/>
                                        </p:tgtEl>
                                        <p:attrNameLst>
                                          <p:attrName>ppt_y</p:attrName>
                                        </p:attrNameLst>
                                      </p:cBhvr>
                                      <p:tavLst>
                                        <p:tav tm="0">
                                          <p:val>
                                            <p:strVal val="#ppt_y+.1"/>
                                          </p:val>
                                        </p:tav>
                                        <p:tav tm="100000">
                                          <p:val>
                                            <p:strVal val="#ppt_y"/>
                                          </p:val>
                                        </p:tav>
                                      </p:tavLst>
                                    </p:anim>
                                  </p:childTnLst>
                                </p:cTn>
                              </p:par>
                            </p:childTnLst>
                          </p:cTn>
                        </p:par>
                        <p:par>
                          <p:cTn id="66" fill="hold">
                            <p:stCondLst>
                              <p:cond delay="5500"/>
                            </p:stCondLst>
                            <p:childTnLst>
                              <p:par>
                                <p:cTn id="67" presetID="42" presetClass="entr" presetSubtype="0" fill="hold" grpId="0" nodeType="afterEffect">
                                  <p:stCondLst>
                                    <p:cond delay="0"/>
                                  </p:stCondLst>
                                  <p:childTnLst>
                                    <p:set>
                                      <p:cBhvr>
                                        <p:cTn id="68" dur="500" fill="hold">
                                          <p:stCondLst>
                                            <p:cond delay="0"/>
                                          </p:stCondLst>
                                        </p:cTn>
                                        <p:tgtEl>
                                          <p:spTgt spid="28"/>
                                        </p:tgtEl>
                                        <p:attrNameLst>
                                          <p:attrName>style.visibility</p:attrName>
                                        </p:attrNameLst>
                                      </p:cBhvr>
                                      <p:to>
                                        <p:strVal val="visible"/>
                                      </p:to>
                                    </p:set>
                                    <p:animEffect transition="in" filter="fade">
                                      <p:cBhvr>
                                        <p:cTn id="69" dur="500"/>
                                        <p:tgtEl>
                                          <p:spTgt spid="28"/>
                                        </p:tgtEl>
                                      </p:cBhvr>
                                    </p:animEffect>
                                    <p:anim calcmode="lin" valueType="num">
                                      <p:cBhvr>
                                        <p:cTn id="70" dur="500" fill="hold"/>
                                        <p:tgtEl>
                                          <p:spTgt spid="28"/>
                                        </p:tgtEl>
                                        <p:attrNameLst>
                                          <p:attrName>ppt_x</p:attrName>
                                        </p:attrNameLst>
                                      </p:cBhvr>
                                      <p:tavLst>
                                        <p:tav tm="0">
                                          <p:val>
                                            <p:strVal val="#ppt_x"/>
                                          </p:val>
                                        </p:tav>
                                        <p:tav tm="100000">
                                          <p:val>
                                            <p:strVal val="#ppt_x"/>
                                          </p:val>
                                        </p:tav>
                                      </p:tavLst>
                                    </p:anim>
                                    <p:anim calcmode="lin" valueType="num">
                                      <p:cBhvr>
                                        <p:cTn id="71" dur="500" fill="hold"/>
                                        <p:tgtEl>
                                          <p:spTgt spid="2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4" grpId="0"/>
      <p:bldP spid="25" grpId="0"/>
      <p:bldP spid="26" grpId="0"/>
      <p:bldP spid="28" grpId="0"/>
      <p:bldP spid="29" grpId="0"/>
      <p:bldP spid="34" grpId="0"/>
      <p:bldP spid="35"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1"/>
          <p:cNvGrpSpPr/>
          <p:nvPr/>
        </p:nvGrpSpPr>
        <p:grpSpPr>
          <a:xfrm rot="18856768" flipH="1">
            <a:off x="9214960" y="4388021"/>
            <a:ext cx="2368658" cy="1675549"/>
            <a:chOff x="3664172" y="1616975"/>
            <a:chExt cx="2368658" cy="1675549"/>
          </a:xfrm>
        </p:grpSpPr>
        <p:sp>
          <p:nvSpPr>
            <p:cNvPr id="3" name="Rounded Rectangle 13"/>
            <p:cNvSpPr/>
            <p:nvPr/>
          </p:nvSpPr>
          <p:spPr>
            <a:xfrm rot="2700000">
              <a:off x="4552170" y="2088108"/>
              <a:ext cx="1480842" cy="538576"/>
            </a:xfrm>
            <a:prstGeom prst="roundRect">
              <a:avLst>
                <a:gd name="adj" fmla="val 50000"/>
              </a:avLst>
            </a:prstGeom>
            <a:solidFill>
              <a:schemeClr val="accent1"/>
            </a:solidFill>
            <a:ln w="12700">
              <a:noFill/>
            </a:ln>
            <a:effectLst/>
          </p:spPr>
          <p:style>
            <a:lnRef idx="1">
              <a:schemeClr val="accent1"/>
            </a:lnRef>
            <a:fillRef idx="3">
              <a:schemeClr val="accent1"/>
            </a:fillRef>
            <a:effectRef idx="2">
              <a:schemeClr val="accent1"/>
            </a:effectRef>
            <a:fontRef idx="minor">
              <a:schemeClr val="lt1"/>
            </a:fontRef>
          </p:style>
          <p:txBody>
            <a:bodyPr lIns="182880" tIns="0" rIns="0" bIns="0" rtlCol="0" anchor="ctr"/>
            <a:lstStyle/>
            <a:p>
              <a:endParaRPr lang="en-US" dirty="0">
                <a:solidFill>
                  <a:srgbClr val="FFFFFF"/>
                </a:solidFill>
                <a:latin typeface="+mj-lt"/>
              </a:endParaRPr>
            </a:p>
          </p:txBody>
        </p:sp>
        <p:sp>
          <p:nvSpPr>
            <p:cNvPr id="4" name="Rounded Rectangle 14"/>
            <p:cNvSpPr/>
            <p:nvPr/>
          </p:nvSpPr>
          <p:spPr>
            <a:xfrm rot="8100000">
              <a:off x="4553237" y="2753948"/>
              <a:ext cx="1479593" cy="538576"/>
            </a:xfrm>
            <a:prstGeom prst="roundRect">
              <a:avLst>
                <a:gd name="adj" fmla="val 50000"/>
              </a:avLst>
            </a:prstGeom>
            <a:solidFill>
              <a:schemeClr val="accent1"/>
            </a:solidFill>
            <a:ln w="12700">
              <a:noFill/>
            </a:ln>
            <a:effectLst/>
          </p:spPr>
          <p:style>
            <a:lnRef idx="1">
              <a:schemeClr val="accent1"/>
            </a:lnRef>
            <a:fillRef idx="3">
              <a:schemeClr val="accent1"/>
            </a:fillRef>
            <a:effectRef idx="2">
              <a:schemeClr val="accent1"/>
            </a:effectRef>
            <a:fontRef idx="minor">
              <a:schemeClr val="lt1"/>
            </a:fontRef>
          </p:style>
          <p:txBody>
            <a:bodyPr lIns="0" tIns="0" rIns="853440" bIns="0" rtlCol="0" anchor="ctr"/>
            <a:lstStyle/>
            <a:p>
              <a:pPr algn="ctr"/>
              <a:endParaRPr lang="en-US">
                <a:solidFill>
                  <a:srgbClr val="FFFFFF"/>
                </a:solidFill>
                <a:latin typeface="+mj-lt"/>
              </a:endParaRPr>
            </a:p>
          </p:txBody>
        </p:sp>
        <p:sp>
          <p:nvSpPr>
            <p:cNvPr id="5" name="Rounded Rectangle 15"/>
            <p:cNvSpPr/>
            <p:nvPr/>
          </p:nvSpPr>
          <p:spPr>
            <a:xfrm>
              <a:off x="3664172" y="2421249"/>
              <a:ext cx="2241396" cy="538576"/>
            </a:xfrm>
            <a:prstGeom prst="roundRect">
              <a:avLst>
                <a:gd name="adj" fmla="val 50000"/>
              </a:avLst>
            </a:prstGeom>
            <a:solidFill>
              <a:schemeClr val="accent1"/>
            </a:solidFill>
            <a:ln w="12700">
              <a:noFill/>
            </a:ln>
            <a:effectLst/>
          </p:spPr>
          <p:style>
            <a:lnRef idx="1">
              <a:schemeClr val="accent1"/>
            </a:lnRef>
            <a:fillRef idx="3">
              <a:schemeClr val="accent1"/>
            </a:fillRef>
            <a:effectRef idx="2">
              <a:schemeClr val="accent1"/>
            </a:effectRef>
            <a:fontRef idx="minor">
              <a:schemeClr val="lt1"/>
            </a:fontRef>
          </p:style>
          <p:txBody>
            <a:bodyPr lIns="182880" tIns="0" rIns="0" bIns="0" rtlCol="0" anchor="ctr"/>
            <a:lstStyle/>
            <a:p>
              <a:endParaRPr lang="en-US" dirty="0">
                <a:solidFill>
                  <a:srgbClr val="FFFFFF"/>
                </a:solidFill>
                <a:latin typeface="+mj-lt"/>
              </a:endParaRPr>
            </a:p>
          </p:txBody>
        </p:sp>
        <p:sp>
          <p:nvSpPr>
            <p:cNvPr id="6" name="Oval 45"/>
            <p:cNvSpPr/>
            <p:nvPr/>
          </p:nvSpPr>
          <p:spPr>
            <a:xfrm rot="18856768">
              <a:off x="5325050" y="2429661"/>
              <a:ext cx="519013" cy="523166"/>
            </a:xfrm>
            <a:prstGeom prst="ellipse">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dirty="0">
                  <a:solidFill>
                    <a:schemeClr val="tx1">
                      <a:lumMod val="50000"/>
                      <a:lumOff val="50000"/>
                    </a:schemeClr>
                  </a:solidFill>
                  <a:latin typeface="+mj-lt"/>
                </a:rPr>
                <a:t>04</a:t>
              </a:r>
              <a:endParaRPr lang="en-US" dirty="0">
                <a:solidFill>
                  <a:schemeClr val="tx1">
                    <a:lumMod val="50000"/>
                    <a:lumOff val="50000"/>
                  </a:schemeClr>
                </a:solidFill>
                <a:latin typeface="+mj-lt"/>
              </a:endParaRPr>
            </a:p>
          </p:txBody>
        </p:sp>
      </p:grpSp>
      <p:grpSp>
        <p:nvGrpSpPr>
          <p:cNvPr id="7" name="Group 46"/>
          <p:cNvGrpSpPr/>
          <p:nvPr/>
        </p:nvGrpSpPr>
        <p:grpSpPr>
          <a:xfrm rot="2743232">
            <a:off x="7898229" y="4348016"/>
            <a:ext cx="2368658" cy="1675549"/>
            <a:chOff x="3664172" y="1616975"/>
            <a:chExt cx="2368658" cy="1675549"/>
          </a:xfrm>
        </p:grpSpPr>
        <p:sp>
          <p:nvSpPr>
            <p:cNvPr id="8" name="Rounded Rectangle 18"/>
            <p:cNvSpPr/>
            <p:nvPr/>
          </p:nvSpPr>
          <p:spPr>
            <a:xfrm rot="2700000">
              <a:off x="4552170" y="2088108"/>
              <a:ext cx="1480842" cy="538576"/>
            </a:xfrm>
            <a:prstGeom prst="roundRect">
              <a:avLst>
                <a:gd name="adj" fmla="val 50000"/>
              </a:avLst>
            </a:prstGeom>
            <a:solidFill>
              <a:schemeClr val="accent3"/>
            </a:solidFill>
            <a:ln w="12700">
              <a:noFill/>
            </a:ln>
            <a:effectLst/>
          </p:spPr>
          <p:style>
            <a:lnRef idx="1">
              <a:schemeClr val="accent1"/>
            </a:lnRef>
            <a:fillRef idx="3">
              <a:schemeClr val="accent1"/>
            </a:fillRef>
            <a:effectRef idx="2">
              <a:schemeClr val="accent1"/>
            </a:effectRef>
            <a:fontRef idx="minor">
              <a:schemeClr val="lt1"/>
            </a:fontRef>
          </p:style>
          <p:txBody>
            <a:bodyPr lIns="182880" tIns="0" rIns="0" bIns="0" rtlCol="0" anchor="ctr"/>
            <a:lstStyle/>
            <a:p>
              <a:endParaRPr lang="en-US" dirty="0">
                <a:solidFill>
                  <a:srgbClr val="FFFFFF"/>
                </a:solidFill>
                <a:latin typeface="+mj-lt"/>
              </a:endParaRPr>
            </a:p>
          </p:txBody>
        </p:sp>
        <p:sp>
          <p:nvSpPr>
            <p:cNvPr id="9" name="Rounded Rectangle 19"/>
            <p:cNvSpPr/>
            <p:nvPr/>
          </p:nvSpPr>
          <p:spPr>
            <a:xfrm rot="8100000">
              <a:off x="4553237" y="2753948"/>
              <a:ext cx="1479593" cy="538576"/>
            </a:xfrm>
            <a:prstGeom prst="roundRect">
              <a:avLst>
                <a:gd name="adj" fmla="val 50000"/>
              </a:avLst>
            </a:prstGeom>
            <a:solidFill>
              <a:schemeClr val="accent3"/>
            </a:solidFill>
            <a:ln w="12700">
              <a:noFill/>
            </a:ln>
            <a:effectLst/>
          </p:spPr>
          <p:style>
            <a:lnRef idx="1">
              <a:schemeClr val="accent1"/>
            </a:lnRef>
            <a:fillRef idx="3">
              <a:schemeClr val="accent1"/>
            </a:fillRef>
            <a:effectRef idx="2">
              <a:schemeClr val="accent1"/>
            </a:effectRef>
            <a:fontRef idx="minor">
              <a:schemeClr val="lt1"/>
            </a:fontRef>
          </p:style>
          <p:txBody>
            <a:bodyPr lIns="0" tIns="0" rIns="853440" bIns="0" rtlCol="0" anchor="ctr"/>
            <a:lstStyle/>
            <a:p>
              <a:pPr algn="ctr"/>
              <a:endParaRPr lang="en-US">
                <a:solidFill>
                  <a:srgbClr val="FFFFFF"/>
                </a:solidFill>
                <a:latin typeface="+mj-lt"/>
              </a:endParaRPr>
            </a:p>
          </p:txBody>
        </p:sp>
        <p:sp>
          <p:nvSpPr>
            <p:cNvPr id="10" name="Rounded Rectangle 20"/>
            <p:cNvSpPr/>
            <p:nvPr/>
          </p:nvSpPr>
          <p:spPr>
            <a:xfrm>
              <a:off x="3664172" y="2421249"/>
              <a:ext cx="2241396" cy="538576"/>
            </a:xfrm>
            <a:prstGeom prst="roundRect">
              <a:avLst>
                <a:gd name="adj" fmla="val 50000"/>
              </a:avLst>
            </a:prstGeom>
            <a:solidFill>
              <a:schemeClr val="accent3"/>
            </a:solidFill>
            <a:ln w="12700">
              <a:noFill/>
            </a:ln>
            <a:effectLst/>
          </p:spPr>
          <p:style>
            <a:lnRef idx="1">
              <a:schemeClr val="accent1"/>
            </a:lnRef>
            <a:fillRef idx="3">
              <a:schemeClr val="accent1"/>
            </a:fillRef>
            <a:effectRef idx="2">
              <a:schemeClr val="accent1"/>
            </a:effectRef>
            <a:fontRef idx="minor">
              <a:schemeClr val="lt1"/>
            </a:fontRef>
          </p:style>
          <p:txBody>
            <a:bodyPr lIns="182880" tIns="0" rIns="0" bIns="0" rtlCol="0" anchor="ctr"/>
            <a:lstStyle/>
            <a:p>
              <a:endParaRPr lang="en-US" dirty="0">
                <a:solidFill>
                  <a:srgbClr val="FFFFFF"/>
                </a:solidFill>
                <a:latin typeface="+mj-lt"/>
              </a:endParaRPr>
            </a:p>
          </p:txBody>
        </p:sp>
        <p:sp>
          <p:nvSpPr>
            <p:cNvPr id="11" name="Oval 50"/>
            <p:cNvSpPr/>
            <p:nvPr/>
          </p:nvSpPr>
          <p:spPr>
            <a:xfrm rot="18856768">
              <a:off x="5325050" y="2429661"/>
              <a:ext cx="519013" cy="523166"/>
            </a:xfrm>
            <a:prstGeom prst="ellipse">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id-ID" dirty="0">
                  <a:solidFill>
                    <a:schemeClr val="tx1">
                      <a:lumMod val="50000"/>
                      <a:lumOff val="50000"/>
                    </a:schemeClr>
                  </a:solidFill>
                  <a:latin typeface="+mj-lt"/>
                </a:rPr>
                <a:t>03</a:t>
              </a:r>
              <a:endParaRPr lang="en-US" dirty="0">
                <a:solidFill>
                  <a:schemeClr val="tx1">
                    <a:lumMod val="50000"/>
                    <a:lumOff val="50000"/>
                  </a:schemeClr>
                </a:solidFill>
                <a:latin typeface="+mj-lt"/>
              </a:endParaRPr>
            </a:p>
          </p:txBody>
        </p:sp>
      </p:grpSp>
      <p:grpSp>
        <p:nvGrpSpPr>
          <p:cNvPr id="12" name="Group 51"/>
          <p:cNvGrpSpPr/>
          <p:nvPr/>
        </p:nvGrpSpPr>
        <p:grpSpPr>
          <a:xfrm rot="18856768" flipV="1">
            <a:off x="1824432" y="1762148"/>
            <a:ext cx="2368658" cy="1675549"/>
            <a:chOff x="3664172" y="1616975"/>
            <a:chExt cx="2368658" cy="1675549"/>
          </a:xfrm>
        </p:grpSpPr>
        <p:sp>
          <p:nvSpPr>
            <p:cNvPr id="13" name="Rounded Rectangle 23"/>
            <p:cNvSpPr/>
            <p:nvPr/>
          </p:nvSpPr>
          <p:spPr>
            <a:xfrm rot="2700000">
              <a:off x="4552170" y="2088108"/>
              <a:ext cx="1480842" cy="538576"/>
            </a:xfrm>
            <a:prstGeom prst="roundRect">
              <a:avLst>
                <a:gd name="adj" fmla="val 50000"/>
              </a:avLst>
            </a:prstGeom>
            <a:solidFill>
              <a:schemeClr val="accent1"/>
            </a:solidFill>
            <a:ln w="12700">
              <a:noFill/>
            </a:ln>
            <a:effectLst/>
          </p:spPr>
          <p:style>
            <a:lnRef idx="1">
              <a:schemeClr val="accent1"/>
            </a:lnRef>
            <a:fillRef idx="3">
              <a:schemeClr val="accent1"/>
            </a:fillRef>
            <a:effectRef idx="2">
              <a:schemeClr val="accent1"/>
            </a:effectRef>
            <a:fontRef idx="minor">
              <a:schemeClr val="lt1"/>
            </a:fontRef>
          </p:style>
          <p:txBody>
            <a:bodyPr lIns="182880" tIns="0" rIns="0" bIns="0" rtlCol="0" anchor="ctr"/>
            <a:lstStyle/>
            <a:p>
              <a:endParaRPr lang="en-US" dirty="0">
                <a:solidFill>
                  <a:srgbClr val="FFFFFF"/>
                </a:solidFill>
                <a:latin typeface="+mj-lt"/>
              </a:endParaRPr>
            </a:p>
          </p:txBody>
        </p:sp>
        <p:sp>
          <p:nvSpPr>
            <p:cNvPr id="14" name="Rounded Rectangle 24"/>
            <p:cNvSpPr/>
            <p:nvPr/>
          </p:nvSpPr>
          <p:spPr>
            <a:xfrm rot="8100000">
              <a:off x="4553237" y="2753948"/>
              <a:ext cx="1479593" cy="538576"/>
            </a:xfrm>
            <a:prstGeom prst="roundRect">
              <a:avLst>
                <a:gd name="adj" fmla="val 50000"/>
              </a:avLst>
            </a:prstGeom>
            <a:solidFill>
              <a:schemeClr val="accent1"/>
            </a:solidFill>
            <a:ln w="12700">
              <a:noFill/>
            </a:ln>
            <a:effectLst/>
          </p:spPr>
          <p:style>
            <a:lnRef idx="1">
              <a:schemeClr val="accent1"/>
            </a:lnRef>
            <a:fillRef idx="3">
              <a:schemeClr val="accent1"/>
            </a:fillRef>
            <a:effectRef idx="2">
              <a:schemeClr val="accent1"/>
            </a:effectRef>
            <a:fontRef idx="minor">
              <a:schemeClr val="lt1"/>
            </a:fontRef>
          </p:style>
          <p:txBody>
            <a:bodyPr lIns="0" tIns="0" rIns="853440" bIns="0" rtlCol="0" anchor="ctr"/>
            <a:lstStyle/>
            <a:p>
              <a:pPr algn="ctr"/>
              <a:endParaRPr lang="en-US">
                <a:solidFill>
                  <a:srgbClr val="FFFFFF"/>
                </a:solidFill>
                <a:latin typeface="+mj-lt"/>
              </a:endParaRPr>
            </a:p>
          </p:txBody>
        </p:sp>
        <p:sp>
          <p:nvSpPr>
            <p:cNvPr id="15" name="Rounded Rectangle 25"/>
            <p:cNvSpPr/>
            <p:nvPr/>
          </p:nvSpPr>
          <p:spPr>
            <a:xfrm>
              <a:off x="3664172" y="2421249"/>
              <a:ext cx="2241396" cy="538576"/>
            </a:xfrm>
            <a:prstGeom prst="roundRect">
              <a:avLst>
                <a:gd name="adj" fmla="val 50000"/>
              </a:avLst>
            </a:prstGeom>
            <a:solidFill>
              <a:schemeClr val="accent1"/>
            </a:solidFill>
            <a:ln w="12700">
              <a:noFill/>
            </a:ln>
            <a:effectLst/>
          </p:spPr>
          <p:style>
            <a:lnRef idx="1">
              <a:schemeClr val="accent1"/>
            </a:lnRef>
            <a:fillRef idx="3">
              <a:schemeClr val="accent1"/>
            </a:fillRef>
            <a:effectRef idx="2">
              <a:schemeClr val="accent1"/>
            </a:effectRef>
            <a:fontRef idx="minor">
              <a:schemeClr val="lt1"/>
            </a:fontRef>
          </p:style>
          <p:txBody>
            <a:bodyPr lIns="182880" tIns="0" rIns="0" bIns="0" rtlCol="0" anchor="ctr"/>
            <a:lstStyle/>
            <a:p>
              <a:endParaRPr lang="en-US" dirty="0">
                <a:solidFill>
                  <a:srgbClr val="FFFFFF"/>
                </a:solidFill>
                <a:latin typeface="+mj-lt"/>
              </a:endParaRPr>
            </a:p>
          </p:txBody>
        </p:sp>
        <p:sp>
          <p:nvSpPr>
            <p:cNvPr id="16" name="Oval 55"/>
            <p:cNvSpPr/>
            <p:nvPr/>
          </p:nvSpPr>
          <p:spPr>
            <a:xfrm rot="8217925">
              <a:off x="5325050" y="2429661"/>
              <a:ext cx="519013" cy="523166"/>
            </a:xfrm>
            <a:prstGeom prst="ellipse">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id-ID" dirty="0">
                  <a:solidFill>
                    <a:schemeClr val="tx1">
                      <a:lumMod val="50000"/>
                      <a:lumOff val="50000"/>
                    </a:schemeClr>
                  </a:solidFill>
                  <a:latin typeface="+mj-lt"/>
                </a:rPr>
                <a:t>01</a:t>
              </a:r>
              <a:endParaRPr lang="en-US" dirty="0">
                <a:solidFill>
                  <a:schemeClr val="tx1">
                    <a:lumMod val="50000"/>
                    <a:lumOff val="50000"/>
                  </a:schemeClr>
                </a:solidFill>
                <a:latin typeface="+mj-lt"/>
              </a:endParaRPr>
            </a:p>
          </p:txBody>
        </p:sp>
      </p:grpSp>
      <p:grpSp>
        <p:nvGrpSpPr>
          <p:cNvPr id="17" name="Group 56"/>
          <p:cNvGrpSpPr/>
          <p:nvPr/>
        </p:nvGrpSpPr>
        <p:grpSpPr>
          <a:xfrm rot="2656768" flipH="1">
            <a:off x="3445033" y="1414277"/>
            <a:ext cx="2368658" cy="1675549"/>
            <a:chOff x="3664172" y="1616975"/>
            <a:chExt cx="2368658" cy="1675549"/>
          </a:xfrm>
        </p:grpSpPr>
        <p:sp>
          <p:nvSpPr>
            <p:cNvPr id="18" name="Rounded Rectangle 28"/>
            <p:cNvSpPr/>
            <p:nvPr/>
          </p:nvSpPr>
          <p:spPr>
            <a:xfrm rot="2700000">
              <a:off x="4552170" y="2088108"/>
              <a:ext cx="1480842" cy="538576"/>
            </a:xfrm>
            <a:prstGeom prst="roundRect">
              <a:avLst>
                <a:gd name="adj" fmla="val 50000"/>
              </a:avLst>
            </a:prstGeom>
            <a:solidFill>
              <a:schemeClr val="accent2"/>
            </a:solidFill>
            <a:ln w="12700">
              <a:noFill/>
            </a:ln>
            <a:effectLst/>
          </p:spPr>
          <p:style>
            <a:lnRef idx="1">
              <a:schemeClr val="accent1"/>
            </a:lnRef>
            <a:fillRef idx="3">
              <a:schemeClr val="accent1"/>
            </a:fillRef>
            <a:effectRef idx="2">
              <a:schemeClr val="accent1"/>
            </a:effectRef>
            <a:fontRef idx="minor">
              <a:schemeClr val="lt1"/>
            </a:fontRef>
          </p:style>
          <p:txBody>
            <a:bodyPr lIns="182880" tIns="0" rIns="0" bIns="0" rtlCol="0" anchor="ctr"/>
            <a:lstStyle/>
            <a:p>
              <a:endParaRPr lang="en-US" dirty="0">
                <a:solidFill>
                  <a:srgbClr val="FFFFFF"/>
                </a:solidFill>
                <a:latin typeface="+mj-lt"/>
              </a:endParaRPr>
            </a:p>
          </p:txBody>
        </p:sp>
        <p:sp>
          <p:nvSpPr>
            <p:cNvPr id="19" name="Rounded Rectangle 29"/>
            <p:cNvSpPr/>
            <p:nvPr/>
          </p:nvSpPr>
          <p:spPr>
            <a:xfrm rot="8100000">
              <a:off x="4553237" y="2753948"/>
              <a:ext cx="1479593" cy="538576"/>
            </a:xfrm>
            <a:prstGeom prst="roundRect">
              <a:avLst>
                <a:gd name="adj" fmla="val 50000"/>
              </a:avLst>
            </a:prstGeom>
            <a:solidFill>
              <a:schemeClr val="accent2"/>
            </a:solidFill>
            <a:ln w="12700">
              <a:noFill/>
            </a:ln>
            <a:effectLst/>
          </p:spPr>
          <p:style>
            <a:lnRef idx="1">
              <a:schemeClr val="accent1"/>
            </a:lnRef>
            <a:fillRef idx="3">
              <a:schemeClr val="accent1"/>
            </a:fillRef>
            <a:effectRef idx="2">
              <a:schemeClr val="accent1"/>
            </a:effectRef>
            <a:fontRef idx="minor">
              <a:schemeClr val="lt1"/>
            </a:fontRef>
          </p:style>
          <p:txBody>
            <a:bodyPr lIns="0" tIns="0" rIns="853440" bIns="0" rtlCol="0" anchor="ctr"/>
            <a:lstStyle/>
            <a:p>
              <a:pPr algn="ctr"/>
              <a:endParaRPr lang="en-US">
                <a:solidFill>
                  <a:srgbClr val="FFFFFF"/>
                </a:solidFill>
                <a:latin typeface="+mj-lt"/>
              </a:endParaRPr>
            </a:p>
          </p:txBody>
        </p:sp>
        <p:sp>
          <p:nvSpPr>
            <p:cNvPr id="20" name="Rounded Rectangle 30"/>
            <p:cNvSpPr/>
            <p:nvPr/>
          </p:nvSpPr>
          <p:spPr>
            <a:xfrm>
              <a:off x="3664172" y="2421249"/>
              <a:ext cx="2241396" cy="538576"/>
            </a:xfrm>
            <a:prstGeom prst="roundRect">
              <a:avLst>
                <a:gd name="adj" fmla="val 50000"/>
              </a:avLst>
            </a:prstGeom>
            <a:solidFill>
              <a:schemeClr val="accent2"/>
            </a:solidFill>
            <a:ln w="12700">
              <a:noFill/>
            </a:ln>
            <a:effectLst/>
          </p:spPr>
          <p:style>
            <a:lnRef idx="1">
              <a:schemeClr val="accent1"/>
            </a:lnRef>
            <a:fillRef idx="3">
              <a:schemeClr val="accent1"/>
            </a:fillRef>
            <a:effectRef idx="2">
              <a:schemeClr val="accent1"/>
            </a:effectRef>
            <a:fontRef idx="minor">
              <a:schemeClr val="lt1"/>
            </a:fontRef>
          </p:style>
          <p:txBody>
            <a:bodyPr lIns="182880" tIns="0" rIns="0" bIns="0" rtlCol="0" anchor="ctr"/>
            <a:lstStyle/>
            <a:p>
              <a:endParaRPr lang="en-US" dirty="0">
                <a:solidFill>
                  <a:srgbClr val="FFFFFF"/>
                </a:solidFill>
                <a:latin typeface="+mj-lt"/>
              </a:endParaRPr>
            </a:p>
          </p:txBody>
        </p:sp>
        <p:sp>
          <p:nvSpPr>
            <p:cNvPr id="21" name="Oval 60"/>
            <p:cNvSpPr/>
            <p:nvPr/>
          </p:nvSpPr>
          <p:spPr>
            <a:xfrm rot="2656768">
              <a:off x="5325050" y="2429661"/>
              <a:ext cx="519013" cy="523166"/>
            </a:xfrm>
            <a:prstGeom prst="ellipse">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id-ID" dirty="0">
                  <a:solidFill>
                    <a:schemeClr val="tx1">
                      <a:lumMod val="50000"/>
                      <a:lumOff val="50000"/>
                    </a:schemeClr>
                  </a:solidFill>
                  <a:latin typeface="+mj-lt"/>
                </a:rPr>
                <a:t>02</a:t>
              </a:r>
              <a:endParaRPr lang="en-US" dirty="0">
                <a:solidFill>
                  <a:schemeClr val="tx1">
                    <a:lumMod val="50000"/>
                    <a:lumOff val="50000"/>
                  </a:schemeClr>
                </a:solidFill>
                <a:latin typeface="+mj-lt"/>
              </a:endParaRPr>
            </a:p>
          </p:txBody>
        </p:sp>
      </p:grpSp>
      <p:sp>
        <p:nvSpPr>
          <p:cNvPr id="24" name="Rectangle 29"/>
          <p:cNvSpPr/>
          <p:nvPr/>
        </p:nvSpPr>
        <p:spPr>
          <a:xfrm>
            <a:off x="1820545" y="3720465"/>
            <a:ext cx="3427095" cy="834396"/>
          </a:xfrm>
          <a:prstGeom prst="rect">
            <a:avLst/>
          </a:prstGeom>
        </p:spPr>
        <p:txBody>
          <a:bodyPr wrap="square">
            <a:spAutoFit/>
          </a:bodyPr>
          <a:lstStyle/>
          <a:p>
            <a:pPr lvl="0" algn="l">
              <a:lnSpc>
                <a:spcPts val="2000"/>
              </a:lnSpc>
              <a:defRPr/>
            </a:pPr>
            <a:r>
              <a:rPr lang="en-US" altLang="zh-CN" sz="1100" dirty="0">
                <a:solidFill>
                  <a:schemeClr val="bg1">
                    <a:lumMod val="50000"/>
                  </a:schemeClr>
                </a:solidFill>
                <a:latin typeface="思源黑体 CN Normal" panose="020B0400000000000000" pitchFamily="34" charset="-122"/>
                <a:ea typeface="思源黑体" panose="020B0500000000000000"/>
                <a:sym typeface="FZHei-B01S" panose="02010601030101010101" pitchFamily="2" charset="-122"/>
              </a:rPr>
              <a:t>  </a:t>
            </a:r>
            <a:r>
              <a:rPr lang="zh-CN" altLang="en-US" sz="1100" dirty="0">
                <a:solidFill>
                  <a:schemeClr val="tx1"/>
                </a:solidFill>
                <a:ea typeface="思源黑体" panose="020B0500000000000000"/>
                <a:sym typeface="FZHei-B01S" panose="02010601030101010101" pitchFamily="2" charset="-122"/>
              </a:rPr>
              <a:t>这是第一次接触到项目，让我体会很深，让我意识到一个项目出产的不易，工作的繁琐，同时也让我接触到真的软件测试，收获很多</a:t>
            </a:r>
            <a:endParaRPr lang="zh-CN" altLang="en-US" sz="1100" dirty="0">
              <a:solidFill>
                <a:schemeClr val="tx1"/>
              </a:solidFill>
              <a:ea typeface="思源黑体" panose="020B0500000000000000"/>
              <a:sym typeface="FZHei-B01S" panose="02010601030101010101" pitchFamily="2" charset="-122"/>
            </a:endParaRPr>
          </a:p>
        </p:txBody>
      </p:sp>
      <p:sp>
        <p:nvSpPr>
          <p:cNvPr id="25" name="Rectangle 30"/>
          <p:cNvSpPr/>
          <p:nvPr/>
        </p:nvSpPr>
        <p:spPr>
          <a:xfrm>
            <a:off x="2842964" y="3136633"/>
            <a:ext cx="1092141" cy="583565"/>
          </a:xfrm>
          <a:prstGeom prst="rect">
            <a:avLst/>
          </a:prstGeom>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lang="zh-CN" altLang="en-US" sz="1600" b="1" noProof="0" dirty="0">
                <a:ln>
                  <a:noFill/>
                </a:ln>
                <a:solidFill>
                  <a:schemeClr val="tx1">
                    <a:lumMod val="75000"/>
                    <a:lumOff val="25000"/>
                  </a:schemeClr>
                </a:solidFill>
                <a:effectLst/>
                <a:uLnTx/>
                <a:uFillTx/>
                <a:latin typeface="思源黑体 CN Normal" panose="020B0400000000000000" pitchFamily="34" charset="-122"/>
                <a:ea typeface="思源黑体 CN Normal" panose="020B0400000000000000" pitchFamily="34" charset="-122"/>
                <a:cs typeface="Open Sans" panose="020B0606030504020204" pitchFamily="34" charset="0"/>
                <a:sym typeface="+mn-ea"/>
              </a:rPr>
              <a:t>	陈柱全</a:t>
            </a:r>
            <a:endParaRPr lang="zh-CN" altLang="en-US" sz="1600" b="1" noProof="0" dirty="0">
              <a:ln>
                <a:noFill/>
              </a:ln>
              <a:solidFill>
                <a:schemeClr val="tx1">
                  <a:lumMod val="75000"/>
                  <a:lumOff val="25000"/>
                </a:schemeClr>
              </a:solidFill>
              <a:effectLst/>
              <a:uLnTx/>
              <a:uFillTx/>
              <a:latin typeface="思源黑体 CN Normal" panose="020B0400000000000000" pitchFamily="34" charset="-122"/>
              <a:ea typeface="思源黑体 CN Normal" panose="020B0400000000000000" pitchFamily="34" charset="-122"/>
              <a:cs typeface="Open Sans" panose="020B0606030504020204" pitchFamily="34" charset="0"/>
              <a:sym typeface="+mn-ea"/>
            </a:endParaRPr>
          </a:p>
        </p:txBody>
      </p:sp>
      <p:grpSp>
        <p:nvGrpSpPr>
          <p:cNvPr id="30" name="Group 8"/>
          <p:cNvGrpSpPr/>
          <p:nvPr/>
        </p:nvGrpSpPr>
        <p:grpSpPr>
          <a:xfrm>
            <a:off x="0" y="594791"/>
            <a:ext cx="12192000" cy="6263209"/>
            <a:chOff x="0" y="594791"/>
            <a:chExt cx="12192000" cy="6263209"/>
          </a:xfrm>
        </p:grpSpPr>
        <p:sp>
          <p:nvSpPr>
            <p:cNvPr id="31" name="矩形: 圆角 6"/>
            <p:cNvSpPr/>
            <p:nvPr/>
          </p:nvSpPr>
          <p:spPr>
            <a:xfrm rot="2700000">
              <a:off x="600435" y="661538"/>
              <a:ext cx="238178" cy="23207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a:solidFill>
                  <a:schemeClr val="tx1"/>
                </a:solidFill>
                <a:latin typeface="思源黑体" panose="020B0500000000000000" pitchFamily="34" charset="-122"/>
                <a:ea typeface="思源黑体" panose="020B0500000000000000" pitchFamily="34" charset="-122"/>
                <a:cs typeface="+mn-ea"/>
                <a:sym typeface="思源黑体" panose="020B0500000000000000" pitchFamily="34" charset="-122"/>
              </a:endParaRPr>
            </a:p>
          </p:txBody>
        </p:sp>
        <p:sp>
          <p:nvSpPr>
            <p:cNvPr id="32" name="Rectangle 10"/>
            <p:cNvSpPr/>
            <p:nvPr/>
          </p:nvSpPr>
          <p:spPr>
            <a:xfrm>
              <a:off x="1181804" y="594791"/>
              <a:ext cx="1402080" cy="368300"/>
            </a:xfrm>
            <a:prstGeom prst="rect">
              <a:avLst/>
            </a:prstGeom>
          </p:spPr>
          <p:txBody>
            <a:bodyPr wrap="none">
              <a:spAutoFit/>
            </a:bodyPr>
            <a:lstStyle/>
            <a:p>
              <a:r>
                <a:rPr lang="zh-CN" altLang="en-US" spc="600" dirty="0">
                  <a:solidFill>
                    <a:schemeClr val="tx1">
                      <a:lumMod val="75000"/>
                      <a:lumOff val="25000"/>
                    </a:schemeClr>
                  </a:solidFill>
                  <a:latin typeface="思源黑体" panose="020B0500000000000000" pitchFamily="34" charset="-122"/>
                  <a:ea typeface="思源黑体" panose="020B0500000000000000" pitchFamily="34" charset="-122"/>
                  <a:sym typeface="思源黑体" panose="020B0500000000000000" pitchFamily="34" charset="-122"/>
                </a:rPr>
                <a:t>个人体会</a:t>
              </a:r>
              <a:endParaRPr lang="zh-CN" altLang="en-US" spc="600" dirty="0">
                <a:solidFill>
                  <a:schemeClr val="tx1">
                    <a:lumMod val="75000"/>
                    <a:lumOff val="25000"/>
                  </a:schemeClr>
                </a:solidFill>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33" name="Rectangle 6"/>
            <p:cNvSpPr/>
            <p:nvPr/>
          </p:nvSpPr>
          <p:spPr>
            <a:xfrm>
              <a:off x="0" y="6525480"/>
              <a:ext cx="12192000" cy="332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latin typeface="思源黑体" panose="020B0500000000000000" pitchFamily="34" charset="-122"/>
                <a:ea typeface="思源黑体" panose="020B0500000000000000" pitchFamily="34" charset="-122"/>
                <a:sym typeface="思源黑体" panose="020B0500000000000000" pitchFamily="34" charset="-122"/>
              </a:endParaRPr>
            </a:p>
          </p:txBody>
        </p:sp>
      </p:grpSp>
      <p:sp>
        <p:nvSpPr>
          <p:cNvPr id="34" name="Rectangle 30"/>
          <p:cNvSpPr/>
          <p:nvPr/>
        </p:nvSpPr>
        <p:spPr>
          <a:xfrm>
            <a:off x="9167279" y="963502"/>
            <a:ext cx="1092141" cy="337185"/>
          </a:xfrm>
          <a:prstGeom prst="rect">
            <a:avLst/>
          </a:prstGeom>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defRPr/>
            </a:pPr>
            <a:r>
              <a:rPr lang="zh-CN" altLang="en-US" sz="1600" b="1" noProof="0" dirty="0">
                <a:ln>
                  <a:noFill/>
                </a:ln>
                <a:solidFill>
                  <a:schemeClr val="tx1">
                    <a:lumMod val="75000"/>
                    <a:lumOff val="25000"/>
                  </a:schemeClr>
                </a:solidFill>
                <a:effectLst/>
                <a:uLnTx/>
                <a:uFillTx/>
                <a:latin typeface="思源黑体 CN Normal" panose="020B0400000000000000" pitchFamily="34" charset="-122"/>
                <a:ea typeface="思源黑体 CN Normal" panose="020B0400000000000000" pitchFamily="34" charset="-122"/>
                <a:cs typeface="Open Sans" panose="020B0606030504020204" pitchFamily="34" charset="0"/>
                <a:sym typeface="+mn-ea"/>
              </a:rPr>
              <a:t>严雄峰</a:t>
            </a:r>
            <a:endParaRPr lang="zh-CN" altLang="en-US" sz="1600" b="1" noProof="0" dirty="0">
              <a:ln>
                <a:noFill/>
              </a:ln>
              <a:solidFill>
                <a:schemeClr val="tx1">
                  <a:lumMod val="75000"/>
                  <a:lumOff val="25000"/>
                </a:schemeClr>
              </a:solidFill>
              <a:effectLst/>
              <a:uLnTx/>
              <a:uFillTx/>
              <a:latin typeface="思源黑体 CN Normal" panose="020B0400000000000000" pitchFamily="34" charset="-122"/>
              <a:ea typeface="思源黑体 CN Normal" panose="020B0400000000000000" pitchFamily="34" charset="-122"/>
              <a:cs typeface="Open Sans" panose="020B0606030504020204" pitchFamily="34" charset="0"/>
              <a:sym typeface="+mn-ea"/>
            </a:endParaRPr>
          </a:p>
        </p:txBody>
      </p:sp>
      <p:sp>
        <p:nvSpPr>
          <p:cNvPr id="22" name="文本框 21"/>
          <p:cNvSpPr txBox="1"/>
          <p:nvPr/>
        </p:nvSpPr>
        <p:spPr>
          <a:xfrm>
            <a:off x="7366001" y="1458715"/>
            <a:ext cx="4370776" cy="1200329"/>
          </a:xfrm>
          <a:prstGeom prst="rect">
            <a:avLst/>
          </a:prstGeom>
          <a:noFill/>
        </p:spPr>
        <p:txBody>
          <a:bodyPr wrap="square" rtlCol="0">
            <a:spAutoFit/>
          </a:bodyPr>
          <a:lstStyle/>
          <a:p>
            <a:r>
              <a:rPr lang="zh-CN" altLang="en-US" sz="1200" dirty="0">
                <a:ea typeface="思源黑体" panose="020B0500000000000000"/>
              </a:rPr>
              <a:t>本学期在门课程以及作业让我更加了解了项目的准备，实施，部署等一系列流程，理解项目所采取的模式，可以更好的理解相关框架执行编写的原理，在团队协作方面，利用Github的平台帮助团队更好的实现合作，团队的分工以及处理冲突等等方面都有了新的认识，在团队当中意识到自己的长处，再发挥自己的优点，才可以让项目让团队可以更好的更快地完成任务</a:t>
            </a:r>
            <a:endParaRPr lang="zh-CN" altLang="en-US" sz="1200" dirty="0">
              <a:ea typeface="思源黑体" panose="020B050000000000000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2"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6" fill="hold" nodeType="with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500" fill="hold"/>
                                        <p:tgtEl>
                                          <p:spTgt spid="17"/>
                                        </p:tgtEl>
                                        <p:attrNameLst>
                                          <p:attrName>ppt_x</p:attrName>
                                        </p:attrNameLst>
                                      </p:cBhvr>
                                      <p:tavLst>
                                        <p:tav tm="0">
                                          <p:val>
                                            <p:strVal val="1+#ppt_w/2"/>
                                          </p:val>
                                        </p:tav>
                                        <p:tav tm="100000">
                                          <p:val>
                                            <p:strVal val="#ppt_x"/>
                                          </p:val>
                                        </p:tav>
                                      </p:tavLst>
                                    </p:anim>
                                    <p:anim calcmode="lin" valueType="num">
                                      <p:cBhvr additive="base">
                                        <p:cTn id="12" dur="500" fill="hold"/>
                                        <p:tgtEl>
                                          <p:spTgt spid="17"/>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42" presetClass="entr" presetSubtype="0" fill="hold" grpId="0" nodeType="after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fade">
                                      <p:cBhvr>
                                        <p:cTn id="16" dur="1000"/>
                                        <p:tgtEl>
                                          <p:spTgt spid="25"/>
                                        </p:tgtEl>
                                      </p:cBhvr>
                                    </p:animEffect>
                                    <p:anim calcmode="lin" valueType="num">
                                      <p:cBhvr>
                                        <p:cTn id="17" dur="1000" fill="hold"/>
                                        <p:tgtEl>
                                          <p:spTgt spid="25"/>
                                        </p:tgtEl>
                                        <p:attrNameLst>
                                          <p:attrName>ppt_x</p:attrName>
                                        </p:attrNameLst>
                                      </p:cBhvr>
                                      <p:tavLst>
                                        <p:tav tm="0">
                                          <p:val>
                                            <p:strVal val="#ppt_x"/>
                                          </p:val>
                                        </p:tav>
                                        <p:tav tm="100000">
                                          <p:val>
                                            <p:strVal val="#ppt_x"/>
                                          </p:val>
                                        </p:tav>
                                      </p:tavLst>
                                    </p:anim>
                                    <p:anim calcmode="lin" valueType="num">
                                      <p:cBhvr>
                                        <p:cTn id="18" dur="1000" fill="hold"/>
                                        <p:tgtEl>
                                          <p:spTgt spid="25"/>
                                        </p:tgtEl>
                                        <p:attrNameLst>
                                          <p:attrName>ppt_y</p:attrName>
                                        </p:attrNameLst>
                                      </p:cBhvr>
                                      <p:tavLst>
                                        <p:tav tm="0">
                                          <p:val>
                                            <p:strVal val="#ppt_y+.1"/>
                                          </p:val>
                                        </p:tav>
                                        <p:tav tm="100000">
                                          <p:val>
                                            <p:strVal val="#ppt_y"/>
                                          </p:val>
                                        </p:tav>
                                      </p:tavLst>
                                    </p:anim>
                                  </p:childTnLst>
                                </p:cTn>
                              </p:par>
                            </p:childTnLst>
                          </p:cTn>
                        </p:par>
                        <p:par>
                          <p:cTn id="19" fill="hold">
                            <p:stCondLst>
                              <p:cond delay="1500"/>
                            </p:stCondLst>
                            <p:childTnLst>
                              <p:par>
                                <p:cTn id="20" presetID="42" presetClass="entr" presetSubtype="0" fill="hold" grpId="0" nodeType="after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fade">
                                      <p:cBhvr>
                                        <p:cTn id="22" dur="1000"/>
                                        <p:tgtEl>
                                          <p:spTgt spid="24"/>
                                        </p:tgtEl>
                                      </p:cBhvr>
                                    </p:animEffect>
                                    <p:anim calcmode="lin" valueType="num">
                                      <p:cBhvr>
                                        <p:cTn id="23" dur="1000" fill="hold"/>
                                        <p:tgtEl>
                                          <p:spTgt spid="24"/>
                                        </p:tgtEl>
                                        <p:attrNameLst>
                                          <p:attrName>ppt_x</p:attrName>
                                        </p:attrNameLst>
                                      </p:cBhvr>
                                      <p:tavLst>
                                        <p:tav tm="0">
                                          <p:val>
                                            <p:strVal val="#ppt_x"/>
                                          </p:val>
                                        </p:tav>
                                        <p:tav tm="100000">
                                          <p:val>
                                            <p:strVal val="#ppt_x"/>
                                          </p:val>
                                        </p:tav>
                                      </p:tavLst>
                                    </p:anim>
                                    <p:anim calcmode="lin" valueType="num">
                                      <p:cBhvr>
                                        <p:cTn id="24" dur="1000" fill="hold"/>
                                        <p:tgtEl>
                                          <p:spTgt spid="24"/>
                                        </p:tgtEl>
                                        <p:attrNameLst>
                                          <p:attrName>ppt_y</p:attrName>
                                        </p:attrNameLst>
                                      </p:cBhvr>
                                      <p:tavLst>
                                        <p:tav tm="0">
                                          <p:val>
                                            <p:strVal val="#ppt_y+.1"/>
                                          </p:val>
                                        </p:tav>
                                        <p:tav tm="100000">
                                          <p:val>
                                            <p:strVal val="#ppt_y"/>
                                          </p:val>
                                        </p:tav>
                                      </p:tavLst>
                                    </p:anim>
                                  </p:childTnLst>
                                </p:cTn>
                              </p:par>
                            </p:childTnLst>
                          </p:cTn>
                        </p:par>
                        <p:par>
                          <p:cTn id="25" fill="hold">
                            <p:stCondLst>
                              <p:cond delay="2500"/>
                            </p:stCondLst>
                            <p:childTnLst>
                              <p:par>
                                <p:cTn id="26" presetID="2" presetClass="entr" presetSubtype="9" fill="hold" nodeType="afterEffect">
                                  <p:stCondLst>
                                    <p:cond delay="0"/>
                                  </p:stCondLst>
                                  <p:childTnLst>
                                    <p:set>
                                      <p:cBhvr>
                                        <p:cTn id="27" dur="1" fill="hold">
                                          <p:stCondLst>
                                            <p:cond delay="0"/>
                                          </p:stCondLst>
                                        </p:cTn>
                                        <p:tgtEl>
                                          <p:spTgt spid="7"/>
                                        </p:tgtEl>
                                        <p:attrNameLst>
                                          <p:attrName>style.visibility</p:attrName>
                                        </p:attrNameLst>
                                      </p:cBhvr>
                                      <p:to>
                                        <p:strVal val="visible"/>
                                      </p:to>
                                    </p:set>
                                    <p:anim calcmode="lin" valueType="num">
                                      <p:cBhvr additive="base">
                                        <p:cTn id="28" dur="500" fill="hold"/>
                                        <p:tgtEl>
                                          <p:spTgt spid="7"/>
                                        </p:tgtEl>
                                        <p:attrNameLst>
                                          <p:attrName>ppt_x</p:attrName>
                                        </p:attrNameLst>
                                      </p:cBhvr>
                                      <p:tavLst>
                                        <p:tav tm="0">
                                          <p:val>
                                            <p:strVal val="0-#ppt_w/2"/>
                                          </p:val>
                                        </p:tav>
                                        <p:tav tm="100000">
                                          <p:val>
                                            <p:strVal val="#ppt_x"/>
                                          </p:val>
                                        </p:tav>
                                      </p:tavLst>
                                    </p:anim>
                                    <p:anim calcmode="lin" valueType="num">
                                      <p:cBhvr additive="base">
                                        <p:cTn id="29" dur="500" fill="hold"/>
                                        <p:tgtEl>
                                          <p:spTgt spid="7"/>
                                        </p:tgtEl>
                                        <p:attrNameLst>
                                          <p:attrName>ppt_y</p:attrName>
                                        </p:attrNameLst>
                                      </p:cBhvr>
                                      <p:tavLst>
                                        <p:tav tm="0">
                                          <p:val>
                                            <p:strVal val="0-#ppt_h/2"/>
                                          </p:val>
                                        </p:tav>
                                        <p:tav tm="100000">
                                          <p:val>
                                            <p:strVal val="#ppt_y"/>
                                          </p:val>
                                        </p:tav>
                                      </p:tavLst>
                                    </p:anim>
                                  </p:childTnLst>
                                </p:cTn>
                              </p:par>
                              <p:par>
                                <p:cTn id="30" presetID="2" presetClass="entr" presetSubtype="3" fill="hold" nodeType="withEffect">
                                  <p:stCondLst>
                                    <p:cond delay="0"/>
                                  </p:stCondLst>
                                  <p:childTnLst>
                                    <p:set>
                                      <p:cBhvr>
                                        <p:cTn id="31" dur="1" fill="hold">
                                          <p:stCondLst>
                                            <p:cond delay="0"/>
                                          </p:stCondLst>
                                        </p:cTn>
                                        <p:tgtEl>
                                          <p:spTgt spid="2"/>
                                        </p:tgtEl>
                                        <p:attrNameLst>
                                          <p:attrName>style.visibility</p:attrName>
                                        </p:attrNameLst>
                                      </p:cBhvr>
                                      <p:to>
                                        <p:strVal val="visible"/>
                                      </p:to>
                                    </p:set>
                                    <p:anim calcmode="lin" valueType="num">
                                      <p:cBhvr additive="base">
                                        <p:cTn id="32" dur="500" fill="hold"/>
                                        <p:tgtEl>
                                          <p:spTgt spid="2"/>
                                        </p:tgtEl>
                                        <p:attrNameLst>
                                          <p:attrName>ppt_x</p:attrName>
                                        </p:attrNameLst>
                                      </p:cBhvr>
                                      <p:tavLst>
                                        <p:tav tm="0">
                                          <p:val>
                                            <p:strVal val="1+#ppt_w/2"/>
                                          </p:val>
                                        </p:tav>
                                        <p:tav tm="100000">
                                          <p:val>
                                            <p:strVal val="#ppt_x"/>
                                          </p:val>
                                        </p:tav>
                                      </p:tavLst>
                                    </p:anim>
                                    <p:anim calcmode="lin" valueType="num">
                                      <p:cBhvr additive="base">
                                        <p:cTn id="33" dur="500" fill="hold"/>
                                        <p:tgtEl>
                                          <p:spTgt spid="2"/>
                                        </p:tgtEl>
                                        <p:attrNameLst>
                                          <p:attrName>ppt_y</p:attrName>
                                        </p:attrNameLst>
                                      </p:cBhvr>
                                      <p:tavLst>
                                        <p:tav tm="0">
                                          <p:val>
                                            <p:strVal val="0-#ppt_h/2"/>
                                          </p:val>
                                        </p:tav>
                                        <p:tav tm="100000">
                                          <p:val>
                                            <p:strVal val="#ppt_y"/>
                                          </p:val>
                                        </p:tav>
                                      </p:tavLst>
                                    </p:anim>
                                  </p:childTnLst>
                                </p:cTn>
                              </p:par>
                            </p:childTnLst>
                          </p:cTn>
                        </p:par>
                        <p:par>
                          <p:cTn id="34" fill="hold">
                            <p:stCondLst>
                              <p:cond delay="3000"/>
                            </p:stCondLst>
                            <p:childTnLst>
                              <p:par>
                                <p:cTn id="35" presetID="42" presetClass="entr" presetSubtype="0" fill="hold" grpId="0" nodeType="afterEffect">
                                  <p:stCondLst>
                                    <p:cond delay="0"/>
                                  </p:stCondLst>
                                  <p:childTnLst>
                                    <p:set>
                                      <p:cBhvr>
                                        <p:cTn id="36" dur="1" fill="hold">
                                          <p:stCondLst>
                                            <p:cond delay="0"/>
                                          </p:stCondLst>
                                        </p:cTn>
                                        <p:tgtEl>
                                          <p:spTgt spid="34"/>
                                        </p:tgtEl>
                                        <p:attrNameLst>
                                          <p:attrName>style.visibility</p:attrName>
                                        </p:attrNameLst>
                                      </p:cBhvr>
                                      <p:to>
                                        <p:strVal val="visible"/>
                                      </p:to>
                                    </p:set>
                                    <p:animEffect transition="in" filter="fade">
                                      <p:cBhvr>
                                        <p:cTn id="37" dur="1000"/>
                                        <p:tgtEl>
                                          <p:spTgt spid="34"/>
                                        </p:tgtEl>
                                      </p:cBhvr>
                                    </p:animEffect>
                                    <p:anim calcmode="lin" valueType="num">
                                      <p:cBhvr>
                                        <p:cTn id="38" dur="1000" fill="hold"/>
                                        <p:tgtEl>
                                          <p:spTgt spid="34"/>
                                        </p:tgtEl>
                                        <p:attrNameLst>
                                          <p:attrName>ppt_x</p:attrName>
                                        </p:attrNameLst>
                                      </p:cBhvr>
                                      <p:tavLst>
                                        <p:tav tm="0">
                                          <p:val>
                                            <p:strVal val="#ppt_x"/>
                                          </p:val>
                                        </p:tav>
                                        <p:tav tm="100000">
                                          <p:val>
                                            <p:strVal val="#ppt_x"/>
                                          </p:val>
                                        </p:tav>
                                      </p:tavLst>
                                    </p:anim>
                                    <p:anim calcmode="lin" valueType="num">
                                      <p:cBhvr>
                                        <p:cTn id="39" dur="1000" fill="hold"/>
                                        <p:tgtEl>
                                          <p:spTgt spid="34"/>
                                        </p:tgtEl>
                                        <p:attrNameLst>
                                          <p:attrName>ppt_y</p:attrName>
                                        </p:attrNameLst>
                                      </p:cBhvr>
                                      <p:tavLst>
                                        <p:tav tm="0">
                                          <p:val>
                                            <p:strVal val="#ppt_y+.1"/>
                                          </p:val>
                                        </p:tav>
                                        <p:tav tm="100000">
                                          <p:val>
                                            <p:strVal val="#ppt_y"/>
                                          </p:val>
                                        </p:tav>
                                      </p:tavLst>
                                    </p:anim>
                                  </p:childTnLst>
                                </p:cTn>
                              </p:par>
                            </p:childTnLst>
                          </p:cTn>
                        </p:par>
                        <p:par>
                          <p:cTn id="40" fill="hold">
                            <p:stCondLst>
                              <p:cond delay="4000"/>
                            </p:stCondLst>
                            <p:childTnLst>
                              <p:par>
                                <p:cTn id="41" presetID="18" presetClass="entr" presetSubtype="12" fill="hold" grpId="0" nodeType="afterEffect">
                                  <p:stCondLst>
                                    <p:cond delay="0"/>
                                  </p:stCondLst>
                                  <p:childTnLst>
                                    <p:set>
                                      <p:cBhvr>
                                        <p:cTn id="42" dur="1" fill="hold">
                                          <p:stCondLst>
                                            <p:cond delay="0"/>
                                          </p:stCondLst>
                                        </p:cTn>
                                        <p:tgtEl>
                                          <p:spTgt spid="22"/>
                                        </p:tgtEl>
                                        <p:attrNameLst>
                                          <p:attrName>style.visibility</p:attrName>
                                        </p:attrNameLst>
                                      </p:cBhvr>
                                      <p:to>
                                        <p:strVal val="visible"/>
                                      </p:to>
                                    </p:set>
                                    <p:animEffect transition="in" filter="strips(downLeft)">
                                      <p:cBhvr>
                                        <p:cTn id="43"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p:bldP spid="34" grpId="0"/>
      <p:bldP spid="22"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圆角 6"/>
          <p:cNvSpPr/>
          <p:nvPr/>
        </p:nvSpPr>
        <p:spPr>
          <a:xfrm rot="2700000">
            <a:off x="4718984" y="-359874"/>
            <a:ext cx="7511244" cy="7318723"/>
          </a:xfrm>
          <a:prstGeom prst="roundRect">
            <a:avLst/>
          </a:prstGeom>
          <a:solidFill>
            <a:schemeClr val="bg1">
              <a:lumMod val="9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a:solidFill>
                <a:schemeClr val="tx1"/>
              </a:solidFill>
              <a:latin typeface="思源黑体" panose="020B0500000000000000" pitchFamily="34" charset="-122"/>
              <a:ea typeface="思源黑体" panose="020B0500000000000000" pitchFamily="34" charset="-122"/>
              <a:cs typeface="+mn-ea"/>
              <a:sym typeface="思源黑体" panose="020B0500000000000000" pitchFamily="34" charset="-122"/>
            </a:endParaRPr>
          </a:p>
        </p:txBody>
      </p:sp>
      <p:sp>
        <p:nvSpPr>
          <p:cNvPr id="4" name="矩形: 圆角 6"/>
          <p:cNvSpPr/>
          <p:nvPr/>
        </p:nvSpPr>
        <p:spPr>
          <a:xfrm rot="2700000">
            <a:off x="-2804729" y="566645"/>
            <a:ext cx="5609457" cy="5465681"/>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a:solidFill>
                <a:schemeClr val="tx1"/>
              </a:solidFill>
              <a:latin typeface="思源黑体" panose="020B0500000000000000" pitchFamily="34" charset="-122"/>
              <a:ea typeface="思源黑体" panose="020B0500000000000000" pitchFamily="34" charset="-122"/>
              <a:cs typeface="+mn-ea"/>
              <a:sym typeface="思源黑体" panose="020B0500000000000000" pitchFamily="34" charset="-122"/>
            </a:endParaRPr>
          </a:p>
        </p:txBody>
      </p:sp>
      <p:sp>
        <p:nvSpPr>
          <p:cNvPr id="5" name="Rounded Rectangle 8"/>
          <p:cNvSpPr/>
          <p:nvPr/>
        </p:nvSpPr>
        <p:spPr>
          <a:xfrm>
            <a:off x="1300112" y="1748777"/>
            <a:ext cx="3933536" cy="3591451"/>
          </a:xfrm>
          <a:prstGeom prst="roundRect">
            <a:avLst>
              <a:gd name="adj" fmla="val 3093"/>
            </a:avLst>
          </a:prstGeom>
          <a:blipFill>
            <a:blip r:embed="rId1"/>
            <a:srcRect/>
            <a:stretch>
              <a:fillRect l="-18477" r="-18477"/>
            </a:stretch>
          </a:blipFill>
          <a:ln>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sz="3600" dirty="0">
              <a:solidFill>
                <a:schemeClr val="bg1"/>
              </a:solidFill>
              <a:latin typeface="思源黑体" panose="020B0500000000000000" pitchFamily="34" charset="-122"/>
              <a:ea typeface="思源黑体" panose="020B0500000000000000" pitchFamily="34" charset="-122"/>
              <a:cs typeface="+mn-ea"/>
              <a:sym typeface="思源黑体" panose="020B0500000000000000" pitchFamily="34" charset="-122"/>
            </a:endParaRPr>
          </a:p>
        </p:txBody>
      </p:sp>
      <p:sp>
        <p:nvSpPr>
          <p:cNvPr id="6" name="PA-矩形 3"/>
          <p:cNvSpPr/>
          <p:nvPr>
            <p:custDataLst>
              <p:tags r:id="rId2"/>
            </p:custDataLst>
          </p:nvPr>
        </p:nvSpPr>
        <p:spPr>
          <a:xfrm>
            <a:off x="5846961" y="1855212"/>
            <a:ext cx="4844918" cy="1107996"/>
          </a:xfrm>
          <a:prstGeom prst="rect">
            <a:avLst/>
          </a:prstGeom>
        </p:spPr>
        <p:txBody>
          <a:bodyPr wrap="square">
            <a:spAutoFit/>
          </a:bodyPr>
          <a:lstStyle/>
          <a:p>
            <a:pPr algn="dist"/>
            <a:r>
              <a:rPr lang="zh-CN" altLang="en-US" sz="6600" b="1" dirty="0">
                <a:solidFill>
                  <a:schemeClr val="tx1">
                    <a:lumMod val="75000"/>
                    <a:lumOff val="25000"/>
                  </a:schemeClr>
                </a:solidFill>
                <a:latin typeface="FZQingKeBenYueSongS-R-GB" panose="02000000000000000000" pitchFamily="2" charset="-122"/>
                <a:ea typeface="FZQingKeBenYueSongS-R-GB" panose="02000000000000000000" pitchFamily="2" charset="-122"/>
                <a:cs typeface="+mn-ea"/>
                <a:sym typeface="思源黑体" panose="020B0500000000000000" pitchFamily="34" charset="-122"/>
              </a:rPr>
              <a:t>谢谢观看</a:t>
            </a:r>
            <a:endParaRPr lang="en-US" altLang="zh-CN" sz="6600" b="1" dirty="0">
              <a:solidFill>
                <a:schemeClr val="tx1">
                  <a:lumMod val="75000"/>
                  <a:lumOff val="25000"/>
                </a:schemeClr>
              </a:solidFill>
              <a:latin typeface="FZQingKeBenYueSongS-R-GB" panose="02000000000000000000" pitchFamily="2" charset="-122"/>
              <a:ea typeface="FZQingKeBenYueSongS-R-GB" panose="02000000000000000000" pitchFamily="2" charset="-122"/>
              <a:cs typeface="+mn-ea"/>
              <a:sym typeface="思源黑体" panose="020B0500000000000000" pitchFamily="34" charset="-122"/>
            </a:endParaRPr>
          </a:p>
        </p:txBody>
      </p:sp>
      <p:sp>
        <p:nvSpPr>
          <p:cNvPr id="7" name="PA-文本框 6"/>
          <p:cNvSpPr txBox="1"/>
          <p:nvPr>
            <p:custDataLst>
              <p:tags r:id="rId3"/>
            </p:custDataLst>
          </p:nvPr>
        </p:nvSpPr>
        <p:spPr>
          <a:xfrm>
            <a:off x="5931939" y="2963357"/>
            <a:ext cx="5929119" cy="584775"/>
          </a:xfrm>
          <a:prstGeom prst="rect">
            <a:avLst/>
          </a:prstGeom>
          <a:solidFill>
            <a:schemeClr val="tx1">
              <a:alpha val="0"/>
            </a:schemeClr>
          </a:solidFill>
          <a:effectLst/>
        </p:spPr>
        <p:txBody>
          <a:bodyPr wrap="square" rtlCol="0">
            <a:spAutoFit/>
          </a:bodyPr>
          <a:lstStyle>
            <a:defPPr>
              <a:defRPr lang="zh-CN"/>
            </a:defPPr>
            <a:lvl1pPr>
              <a:defRPr sz="4800">
                <a:solidFill>
                  <a:schemeClr val="bg1"/>
                </a:solidFill>
                <a:latin typeface="思源黑体 CN Heavy" panose="020B0A00000000000000" pitchFamily="34" charset="-122"/>
                <a:ea typeface="思源黑体 CN Heavy" panose="020B0A00000000000000" pitchFamily="34" charset="-122"/>
              </a:defRPr>
            </a:lvl1pPr>
          </a:lstStyle>
          <a:p>
            <a:r>
              <a:rPr lang="en-US" altLang="zh-CN" sz="3200" dirty="0">
                <a:solidFill>
                  <a:schemeClr val="accent1"/>
                </a:solidFill>
                <a:latin typeface="思源黑体" panose="020B0500000000000000" pitchFamily="34" charset="-122"/>
                <a:ea typeface="思源黑体" panose="020B0500000000000000" pitchFamily="34" charset="-122"/>
                <a:cs typeface="+mn-ea"/>
                <a:sym typeface="思源黑体" panose="020B0500000000000000" pitchFamily="34" charset="-122"/>
              </a:rPr>
              <a:t>POWERPOINT</a:t>
            </a:r>
            <a:r>
              <a:rPr lang="en-US" altLang="zh-CN" sz="3200" dirty="0">
                <a:solidFill>
                  <a:schemeClr val="tx1">
                    <a:lumMod val="75000"/>
                    <a:lumOff val="25000"/>
                  </a:schemeClr>
                </a:solidFill>
                <a:latin typeface="思源黑体" panose="020B0500000000000000" pitchFamily="34" charset="-122"/>
                <a:ea typeface="思源黑体" panose="020B0500000000000000" pitchFamily="34" charset="-122"/>
                <a:cs typeface="+mn-ea"/>
                <a:sym typeface="思源黑体" panose="020B0500000000000000" pitchFamily="34" charset="-122"/>
              </a:rPr>
              <a:t> TEMPLATE</a:t>
            </a:r>
            <a:endParaRPr lang="en-US" altLang="zh-CN" sz="3200" dirty="0">
              <a:solidFill>
                <a:schemeClr val="tx1">
                  <a:lumMod val="75000"/>
                  <a:lumOff val="25000"/>
                </a:schemeClr>
              </a:solidFill>
              <a:latin typeface="思源黑体" panose="020B0500000000000000" pitchFamily="34" charset="-122"/>
              <a:ea typeface="思源黑体" panose="020B0500000000000000" pitchFamily="34" charset="-122"/>
              <a:cs typeface="+mn-ea"/>
              <a:sym typeface="思源黑体" panose="020B0500000000000000" pitchFamily="34" charset="-122"/>
            </a:endParaRPr>
          </a:p>
        </p:txBody>
      </p:sp>
      <p:sp>
        <p:nvSpPr>
          <p:cNvPr id="8" name="PA-文本框 6"/>
          <p:cNvSpPr txBox="1"/>
          <p:nvPr>
            <p:custDataLst>
              <p:tags r:id="rId4"/>
            </p:custDataLst>
          </p:nvPr>
        </p:nvSpPr>
        <p:spPr>
          <a:xfrm>
            <a:off x="5964161" y="3755758"/>
            <a:ext cx="3022600" cy="461665"/>
          </a:xfrm>
          <a:prstGeom prst="rect">
            <a:avLst/>
          </a:prstGeom>
          <a:noFill/>
        </p:spPr>
        <p:txBody>
          <a:bodyPr wrap="square" rtlCol="0">
            <a:spAutoFit/>
          </a:bodyPr>
          <a:lstStyle/>
          <a:p>
            <a:r>
              <a:rPr lang="en-US" altLang="zh-CN" sz="2400">
                <a:solidFill>
                  <a:schemeClr val="bg1">
                    <a:lumMod val="75000"/>
                  </a:schemeClr>
                </a:solidFill>
                <a:latin typeface="思源黑体" panose="020B0500000000000000" pitchFamily="34" charset="-122"/>
                <a:ea typeface="思源黑体" panose="020B0500000000000000" pitchFamily="34" charset="-122"/>
                <a:cs typeface="+mn-ea"/>
                <a:sym typeface="思源黑体" panose="020B0500000000000000" pitchFamily="34" charset="-122"/>
              </a:rPr>
              <a:t>Unlimited progress</a:t>
            </a:r>
            <a:endParaRPr lang="zh-CN" altLang="en-US" sz="2400">
              <a:solidFill>
                <a:schemeClr val="bg1">
                  <a:lumMod val="75000"/>
                </a:schemeClr>
              </a:solidFill>
              <a:latin typeface="思源黑体" panose="020B0500000000000000" pitchFamily="34" charset="-122"/>
              <a:ea typeface="思源黑体" panose="020B0500000000000000" pitchFamily="34" charset="-122"/>
              <a:cs typeface="+mn-ea"/>
              <a:sym typeface="思源黑体" panose="020B0500000000000000" pitchFamily="34" charset="-122"/>
            </a:endParaRPr>
          </a:p>
        </p:txBody>
      </p:sp>
      <p:sp>
        <p:nvSpPr>
          <p:cNvPr id="9" name="矩形: 圆角 6"/>
          <p:cNvSpPr/>
          <p:nvPr/>
        </p:nvSpPr>
        <p:spPr>
          <a:xfrm>
            <a:off x="5964160" y="4474866"/>
            <a:ext cx="1987853" cy="443185"/>
          </a:xfrm>
          <a:prstGeom prst="roundRect">
            <a:avLst/>
          </a:prstGeom>
          <a:solidFill>
            <a:schemeClr val="accent2">
              <a:alpha val="3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bg1"/>
                </a:solidFill>
                <a:latin typeface="思源黑体" panose="020B0500000000000000" pitchFamily="34" charset="-122"/>
                <a:ea typeface="思源黑体" panose="020B0500000000000000" pitchFamily="34" charset="-122"/>
                <a:cs typeface="+mn-ea"/>
                <a:sym typeface="思源黑体" panose="020B0500000000000000" pitchFamily="34" charset="-122"/>
              </a:rPr>
              <a:t>汇报人：</a:t>
            </a:r>
            <a:r>
              <a:rPr lang="en-GB" altLang="zh-CN" sz="1400" dirty="0">
                <a:solidFill>
                  <a:schemeClr val="bg1"/>
                </a:solidFill>
                <a:latin typeface="思源黑体" panose="020B0500000000000000" pitchFamily="34" charset="-122"/>
                <a:ea typeface="思源黑体" panose="020B0500000000000000" pitchFamily="34" charset="-122"/>
                <a:cs typeface="+mn-ea"/>
                <a:sym typeface="思源黑体" panose="020B0500000000000000" pitchFamily="34" charset="-122"/>
              </a:rPr>
              <a:t> </a:t>
            </a:r>
            <a:r>
              <a:rPr lang="zh-CN" altLang="en-GB" sz="1400" dirty="0">
                <a:solidFill>
                  <a:schemeClr val="bg1"/>
                </a:solidFill>
                <a:latin typeface="思源黑体" panose="020B0500000000000000" pitchFamily="34" charset="-122"/>
                <a:ea typeface="思源黑体" panose="020B0500000000000000" pitchFamily="34" charset="-122"/>
                <a:cs typeface="+mn-ea"/>
                <a:sym typeface="思源黑体" panose="020B0500000000000000" pitchFamily="34" charset="-122"/>
              </a:rPr>
              <a:t>陈萍杰</a:t>
            </a:r>
            <a:endParaRPr lang="zh-CN" altLang="en-GB" sz="1400" dirty="0">
              <a:solidFill>
                <a:schemeClr val="bg1"/>
              </a:solidFill>
              <a:latin typeface="思源黑体" panose="020B0500000000000000" pitchFamily="34" charset="-122"/>
              <a:ea typeface="思源黑体" panose="020B0500000000000000" pitchFamily="34" charset="-122"/>
              <a:cs typeface="+mn-ea"/>
              <a:sym typeface="思源黑体" panose="020B0500000000000000" pitchFamily="34" charset="-122"/>
            </a:endParaRPr>
          </a:p>
        </p:txBody>
      </p:sp>
      <p:sp>
        <p:nvSpPr>
          <p:cNvPr id="10" name="矩形: 圆角 6"/>
          <p:cNvSpPr/>
          <p:nvPr/>
        </p:nvSpPr>
        <p:spPr>
          <a:xfrm rot="2700000">
            <a:off x="10719226" y="-602045"/>
            <a:ext cx="2027189" cy="197523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a:solidFill>
                <a:schemeClr val="tx1"/>
              </a:solidFill>
              <a:latin typeface="思源黑体" panose="020B0500000000000000" pitchFamily="34" charset="-122"/>
              <a:ea typeface="思源黑体" panose="020B0500000000000000" pitchFamily="34" charset="-122"/>
              <a:cs typeface="+mn-ea"/>
              <a:sym typeface="思源黑体" panose="020B0500000000000000"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5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110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par>
                                <p:cTn id="15" presetID="16" presetClass="entr" presetSubtype="37" fill="hold" grpId="0" nodeType="withEffect">
                                  <p:stCondLst>
                                    <p:cond delay="1800"/>
                                  </p:stCondLst>
                                  <p:childTnLst>
                                    <p:set>
                                      <p:cBhvr>
                                        <p:cTn id="16" dur="1" fill="hold">
                                          <p:stCondLst>
                                            <p:cond delay="0"/>
                                          </p:stCondLst>
                                        </p:cTn>
                                        <p:tgtEl>
                                          <p:spTgt spid="8"/>
                                        </p:tgtEl>
                                        <p:attrNameLst>
                                          <p:attrName>style.visibility</p:attrName>
                                        </p:attrNameLst>
                                      </p:cBhvr>
                                      <p:to>
                                        <p:strVal val="visible"/>
                                      </p:to>
                                    </p:set>
                                    <p:animEffect transition="in" filter="barn(outVertical)">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par>
                          <p:cTn id="23" fill="hold">
                            <p:stCondLst>
                              <p:cond delay="500"/>
                            </p:stCondLst>
                            <p:childTnLst>
                              <p:par>
                                <p:cTn id="24" presetID="2" presetClass="entr" presetSubtype="8" fill="hold" grpId="0" nodeType="afterEffect">
                                  <p:stCondLst>
                                    <p:cond delay="0"/>
                                  </p:stCondLst>
                                  <p:childTnLst>
                                    <p:set>
                                      <p:cBhvr>
                                        <p:cTn id="25" dur="1" fill="hold">
                                          <p:stCondLst>
                                            <p:cond delay="0"/>
                                          </p:stCondLst>
                                        </p:cTn>
                                        <p:tgtEl>
                                          <p:spTgt spid="4"/>
                                        </p:tgtEl>
                                        <p:attrNameLst>
                                          <p:attrName>style.visibility</p:attrName>
                                        </p:attrNameLst>
                                      </p:cBhvr>
                                      <p:to>
                                        <p:strVal val="visible"/>
                                      </p:to>
                                    </p:set>
                                    <p:anim calcmode="lin" valueType="num">
                                      <p:cBhvr additive="base">
                                        <p:cTn id="26" dur="500" fill="hold"/>
                                        <p:tgtEl>
                                          <p:spTgt spid="4"/>
                                        </p:tgtEl>
                                        <p:attrNameLst>
                                          <p:attrName>ppt_x</p:attrName>
                                        </p:attrNameLst>
                                      </p:cBhvr>
                                      <p:tavLst>
                                        <p:tav tm="0">
                                          <p:val>
                                            <p:strVal val="0-#ppt_w/2"/>
                                          </p:val>
                                        </p:tav>
                                        <p:tav tm="100000">
                                          <p:val>
                                            <p:strVal val="#ppt_x"/>
                                          </p:val>
                                        </p:tav>
                                      </p:tavLst>
                                    </p:anim>
                                    <p:anim calcmode="lin" valueType="num">
                                      <p:cBhvr additive="base">
                                        <p:cTn id="27" dur="500" fill="hold"/>
                                        <p:tgtEl>
                                          <p:spTgt spid="4"/>
                                        </p:tgtEl>
                                        <p:attrNameLst>
                                          <p:attrName>ppt_y</p:attrName>
                                        </p:attrNameLst>
                                      </p:cBhvr>
                                      <p:tavLst>
                                        <p:tav tm="0">
                                          <p:val>
                                            <p:strVal val="#ppt_y"/>
                                          </p:val>
                                        </p:tav>
                                        <p:tav tm="100000">
                                          <p:val>
                                            <p:strVal val="#ppt_y"/>
                                          </p:val>
                                        </p:tav>
                                      </p:tavLst>
                                    </p:anim>
                                  </p:childTnLst>
                                </p:cTn>
                              </p:par>
                            </p:childTnLst>
                          </p:cTn>
                        </p:par>
                        <p:par>
                          <p:cTn id="28" fill="hold">
                            <p:stCondLst>
                              <p:cond delay="1000"/>
                            </p:stCondLst>
                            <p:childTnLst>
                              <p:par>
                                <p:cTn id="29" presetID="2" presetClass="entr" presetSubtype="8" fill="hold" grpId="0" nodeType="after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additive="base">
                                        <p:cTn id="31" dur="500" fill="hold"/>
                                        <p:tgtEl>
                                          <p:spTgt spid="10"/>
                                        </p:tgtEl>
                                        <p:attrNameLst>
                                          <p:attrName>ppt_x</p:attrName>
                                        </p:attrNameLst>
                                      </p:cBhvr>
                                      <p:tavLst>
                                        <p:tav tm="0">
                                          <p:val>
                                            <p:strVal val="0-#ppt_w/2"/>
                                          </p:val>
                                        </p:tav>
                                        <p:tav tm="100000">
                                          <p:val>
                                            <p:strVal val="#ppt_x"/>
                                          </p:val>
                                        </p:tav>
                                      </p:tavLst>
                                    </p:anim>
                                    <p:anim calcmode="lin" valueType="num">
                                      <p:cBhvr additive="base">
                                        <p:cTn id="32" dur="500" fill="hold"/>
                                        <p:tgtEl>
                                          <p:spTgt spid="10"/>
                                        </p:tgtEl>
                                        <p:attrNameLst>
                                          <p:attrName>ppt_y</p:attrName>
                                        </p:attrNameLst>
                                      </p:cBhvr>
                                      <p:tavLst>
                                        <p:tav tm="0">
                                          <p:val>
                                            <p:strVal val="#ppt_y"/>
                                          </p:val>
                                        </p:tav>
                                        <p:tav tm="100000">
                                          <p:val>
                                            <p:strVal val="#ppt_y"/>
                                          </p:val>
                                        </p:tav>
                                      </p:tavLst>
                                    </p:anim>
                                  </p:childTnLst>
                                </p:cTn>
                              </p:par>
                            </p:childTnLst>
                          </p:cTn>
                        </p:par>
                        <p:par>
                          <p:cTn id="33" fill="hold">
                            <p:stCondLst>
                              <p:cond delay="1500"/>
                            </p:stCondLst>
                            <p:childTnLst>
                              <p:par>
                                <p:cTn id="34" presetID="2" presetClass="entr" presetSubtype="8" fill="hold" grpId="0" nodeType="afterEffect">
                                  <p:stCondLst>
                                    <p:cond delay="0"/>
                                  </p:stCondLst>
                                  <p:childTnLst>
                                    <p:set>
                                      <p:cBhvr>
                                        <p:cTn id="35" dur="1" fill="hold">
                                          <p:stCondLst>
                                            <p:cond delay="0"/>
                                          </p:stCondLst>
                                        </p:cTn>
                                        <p:tgtEl>
                                          <p:spTgt spid="3"/>
                                        </p:tgtEl>
                                        <p:attrNameLst>
                                          <p:attrName>style.visibility</p:attrName>
                                        </p:attrNameLst>
                                      </p:cBhvr>
                                      <p:to>
                                        <p:strVal val="visible"/>
                                      </p:to>
                                    </p:set>
                                    <p:anim calcmode="lin" valueType="num">
                                      <p:cBhvr additive="base">
                                        <p:cTn id="36" dur="500" fill="hold"/>
                                        <p:tgtEl>
                                          <p:spTgt spid="3"/>
                                        </p:tgtEl>
                                        <p:attrNameLst>
                                          <p:attrName>ppt_x</p:attrName>
                                        </p:attrNameLst>
                                      </p:cBhvr>
                                      <p:tavLst>
                                        <p:tav tm="0">
                                          <p:val>
                                            <p:strVal val="0-#ppt_w/2"/>
                                          </p:val>
                                        </p:tav>
                                        <p:tav tm="100000">
                                          <p:val>
                                            <p:strVal val="#ppt_x"/>
                                          </p:val>
                                        </p:tav>
                                      </p:tavLst>
                                    </p:anim>
                                    <p:anim calcmode="lin" valueType="num">
                                      <p:cBhvr additive="base">
                                        <p:cTn id="37"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6" grpId="0"/>
      <p:bldP spid="7" grpId="0" animBg="1"/>
      <p:bldP spid="8" grpId="0"/>
      <p:bldP spid="9" grpId="0" animBg="1"/>
      <p:bldP spid="10"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rot="2700000">
            <a:off x="3284425" y="714900"/>
            <a:ext cx="5428202" cy="5428198"/>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 name="Oval 2"/>
          <p:cNvSpPr/>
          <p:nvPr/>
        </p:nvSpPr>
        <p:spPr>
          <a:xfrm>
            <a:off x="7662678" y="5387428"/>
            <a:ext cx="249382" cy="24938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5" name="Rectangle 4"/>
          <p:cNvSpPr/>
          <p:nvPr/>
        </p:nvSpPr>
        <p:spPr>
          <a:xfrm rot="5400000">
            <a:off x="-346364" y="346363"/>
            <a:ext cx="1357745" cy="66501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pic>
        <p:nvPicPr>
          <p:cNvPr id="8" name="Picture 7"/>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473407" y="326027"/>
            <a:ext cx="3525816" cy="6206600"/>
          </a:xfrm>
          <a:prstGeom prst="rect">
            <a:avLst/>
          </a:prstGeom>
          <a:effectLst/>
        </p:spPr>
      </p:pic>
      <p:sp>
        <p:nvSpPr>
          <p:cNvPr id="11" name="Picture Placeholder 15"/>
          <p:cNvSpPr txBox="1"/>
          <p:nvPr/>
        </p:nvSpPr>
        <p:spPr>
          <a:xfrm>
            <a:off x="3035045" y="1148969"/>
            <a:ext cx="2401847" cy="4341620"/>
          </a:xfrm>
          <a:prstGeom prst="rect">
            <a:avLst/>
          </a:prstGeom>
          <a:blipFill>
            <a:blip r:embed="rId2"/>
            <a:stretch>
              <a:fillRect l="-85571" r="-85571"/>
            </a:stretch>
          </a:blipFill>
        </p:spPr>
      </p:sp>
      <p:sp>
        <p:nvSpPr>
          <p:cNvPr id="12" name="TextBox 7"/>
          <p:cNvSpPr txBox="1"/>
          <p:nvPr/>
        </p:nvSpPr>
        <p:spPr>
          <a:xfrm>
            <a:off x="664611" y="144"/>
            <a:ext cx="1808480" cy="583565"/>
          </a:xfrm>
          <a:prstGeom prst="rect">
            <a:avLst/>
          </a:prstGeom>
          <a:noFill/>
        </p:spPr>
        <p:txBody>
          <a:bodyPr wrap="none" rtlCol="0">
            <a:spAutoFit/>
          </a:bodyPr>
          <a:lstStyle/>
          <a:p>
            <a:pPr algn="l"/>
            <a:r>
              <a:rPr lang="zh-CN" sz="3200" dirty="0">
                <a:solidFill>
                  <a:schemeClr val="tx1">
                    <a:lumMod val="75000"/>
                    <a:lumOff val="25000"/>
                  </a:schemeClr>
                </a:solidFill>
                <a:latin typeface="Source Han Sans SC" panose="020B0500000000000000" pitchFamily="34" charset="-128"/>
                <a:ea typeface="宋体" panose="02010600030101010101" pitchFamily="2" charset="-122"/>
              </a:rPr>
              <a:t>项目背景</a:t>
            </a:r>
            <a:endParaRPr lang="zh-CN" sz="3200" dirty="0">
              <a:solidFill>
                <a:schemeClr val="tx1">
                  <a:lumMod val="75000"/>
                  <a:lumOff val="25000"/>
                </a:schemeClr>
              </a:solidFill>
              <a:latin typeface="Source Han Sans SC" panose="020B0500000000000000" pitchFamily="34" charset="-128"/>
              <a:ea typeface="宋体" panose="02010600030101010101" pitchFamily="2" charset="-122"/>
            </a:endParaRPr>
          </a:p>
        </p:txBody>
      </p:sp>
      <p:sp>
        <p:nvSpPr>
          <p:cNvPr id="13" name="Google Shape;86;p19"/>
          <p:cNvSpPr txBox="1"/>
          <p:nvPr/>
        </p:nvSpPr>
        <p:spPr>
          <a:xfrm>
            <a:off x="1132606" y="2676466"/>
            <a:ext cx="3183654" cy="310226"/>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b="0" i="0" u="none" strike="noStrike" cap="none">
              <a:solidFill>
                <a:schemeClr val="bg1">
                  <a:lumMod val="50000"/>
                </a:schemeClr>
              </a:solidFill>
              <a:latin typeface="Source Han Sans SC" panose="020B0500000000000000" pitchFamily="34" charset="-128"/>
              <a:ea typeface="Source Han Sans SC" panose="020B0500000000000000" pitchFamily="34" charset="-128"/>
              <a:cs typeface="Lato"/>
              <a:sym typeface="Lato"/>
            </a:endParaRPr>
          </a:p>
        </p:txBody>
      </p:sp>
      <p:sp>
        <p:nvSpPr>
          <p:cNvPr id="9" name="文本框 8"/>
          <p:cNvSpPr txBox="1"/>
          <p:nvPr/>
        </p:nvSpPr>
        <p:spPr>
          <a:xfrm>
            <a:off x="5667118" y="1640479"/>
            <a:ext cx="2828987" cy="735965"/>
          </a:xfrm>
          <a:prstGeom prst="rect">
            <a:avLst/>
          </a:prstGeom>
          <a:noFill/>
        </p:spPr>
        <p:txBody>
          <a:bodyPr vert="horz" wrap="square" lIns="91423" tIns="45712" rIns="91423" bIns="45712" rtlCol="0" anchor="t">
            <a:noAutofit/>
          </a:bodyPr>
          <a:lstStyle/>
          <a:p>
            <a:pPr lvl="0" algn="ctr"/>
            <a:r>
              <a:rPr lang="en-US" altLang="zh-CN" sz="1400" b="1">
                <a:effectLst>
                  <a:outerShdw blurRad="38100" dist="19050" dir="2700000" algn="tl" rotWithShape="0">
                    <a:schemeClr val="dk1">
                      <a:alpha val="40000"/>
                    </a:schemeClr>
                  </a:outerShdw>
                </a:effectLst>
                <a:sym typeface="+mn-ea"/>
              </a:rPr>
              <a:t>  随着互联网的发展，越来越多的人喜欢网上购物。网上购物可以给广大消费者们提供方便的购物环境：</a:t>
            </a:r>
            <a:endParaRPr lang="en-US" altLang="zh-CN" sz="1400" b="1">
              <a:solidFill>
                <a:schemeClr val="tx1"/>
              </a:solidFill>
              <a:effectLst>
                <a:outerShdw blurRad="38100" dist="19050" dir="2700000" algn="tl" rotWithShape="0">
                  <a:schemeClr val="dk1">
                    <a:alpha val="40000"/>
                  </a:schemeClr>
                </a:outerShdw>
              </a:effectLst>
            </a:endParaRPr>
          </a:p>
          <a:p>
            <a:pPr lvl="0" algn="ctr"/>
            <a:r>
              <a:rPr lang="en-US" altLang="zh-CN" sz="1400" b="1">
                <a:effectLst>
                  <a:outerShdw blurRad="38100" dist="19050" dir="2700000" algn="tl" rotWithShape="0">
                    <a:schemeClr val="dk1">
                      <a:alpha val="40000"/>
                    </a:schemeClr>
                  </a:outerShdw>
                </a:effectLst>
                <a:sym typeface="+mn-ea"/>
              </a:rPr>
              <a:t>  用户可以搜索是否有自己需要的商品、从很多同种商品中进行比价，选择便宜的购买、快速订购商品，这些购物便利在实体店是没有的；</a:t>
            </a:r>
            <a:endParaRPr lang="en-US" altLang="zh-CN" sz="1400" b="1">
              <a:solidFill>
                <a:schemeClr val="tx1"/>
              </a:solidFill>
              <a:effectLst>
                <a:outerShdw blurRad="38100" dist="19050" dir="2700000" algn="tl" rotWithShape="0">
                  <a:schemeClr val="dk1">
                    <a:alpha val="40000"/>
                  </a:schemeClr>
                </a:outerShdw>
              </a:effectLst>
            </a:endParaRPr>
          </a:p>
          <a:p>
            <a:pPr lvl="0" algn="ctr"/>
            <a:r>
              <a:rPr lang="en-US" altLang="zh-CN" sz="1400" b="1">
                <a:effectLst>
                  <a:outerShdw blurRad="38100" dist="19050" dir="2700000" algn="tl" rotWithShape="0">
                    <a:schemeClr val="dk1">
                      <a:alpha val="40000"/>
                    </a:schemeClr>
                  </a:outerShdw>
                </a:effectLst>
                <a:sym typeface="+mn-ea"/>
              </a:rPr>
              <a:t>  同时商家也存在需要跨区域售卖商品的需要；</a:t>
            </a:r>
            <a:endParaRPr lang="en-US" altLang="zh-CN" sz="1400" b="1">
              <a:solidFill>
                <a:schemeClr val="tx1"/>
              </a:solidFill>
              <a:effectLst>
                <a:outerShdw blurRad="38100" dist="19050" dir="2700000" algn="tl" rotWithShape="0">
                  <a:schemeClr val="dk1">
                    <a:alpha val="40000"/>
                  </a:schemeClr>
                </a:outerShdw>
              </a:effectLst>
            </a:endParaRPr>
          </a:p>
          <a:p>
            <a:pPr lvl="0" algn="ctr"/>
            <a:r>
              <a:rPr lang="en-US" altLang="zh-CN" sz="1400" b="1">
                <a:effectLst>
                  <a:outerShdw blurRad="38100" dist="19050" dir="2700000" algn="tl" rotWithShape="0">
                    <a:schemeClr val="dk1">
                      <a:alpha val="40000"/>
                    </a:schemeClr>
                  </a:outerShdw>
                </a:effectLst>
                <a:sym typeface="+mn-ea"/>
              </a:rPr>
              <a:t>  像那些社区购物小程序，现在只流行在稍大的城市，他们的业务在很多地方都没有覆盖。根据这些因素，我们决定做一个的网上购物软件。</a:t>
            </a:r>
            <a:endParaRPr lang="en-US" altLang="zh-CN" sz="1400" b="1">
              <a:effectLst>
                <a:outerShdw blurRad="38100" dist="19050" dir="2700000" algn="tl" rotWithShape="0">
                  <a:schemeClr val="dk1">
                    <a:alpha val="40000"/>
                  </a:schemeClr>
                </a:outerShdw>
              </a:effectLst>
              <a:sym typeface="+mn-ea"/>
            </a:endParaRPr>
          </a:p>
        </p:txBody>
      </p:sp>
      <p:sp>
        <p:nvSpPr>
          <p:cNvPr id="4" name="五角星 3"/>
          <p:cNvSpPr/>
          <p:nvPr/>
        </p:nvSpPr>
        <p:spPr>
          <a:xfrm>
            <a:off x="482600" y="2868295"/>
            <a:ext cx="1677670" cy="1489075"/>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五角星 5"/>
          <p:cNvSpPr/>
          <p:nvPr/>
        </p:nvSpPr>
        <p:spPr>
          <a:xfrm>
            <a:off x="9836785" y="2868295"/>
            <a:ext cx="1677670" cy="1489075"/>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0-#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grpId="0" nodeType="clickEffect">
                                  <p:stCondLst>
                                    <p:cond delay="0"/>
                                  </p:stCondLst>
                                  <p:childTnLst>
                                    <p:set>
                                      <p:cBhvr>
                                        <p:cTn id="16" dur="1000" fill="hold">
                                          <p:stCondLst>
                                            <p:cond delay="0"/>
                                          </p:stCondLst>
                                        </p:cTn>
                                        <p:tgtEl>
                                          <p:spTgt spid="9"/>
                                        </p:tgtEl>
                                        <p:attrNameLst>
                                          <p:attrName>style.visibility</p:attrName>
                                        </p:attrNameLst>
                                      </p:cBhvr>
                                      <p:to>
                                        <p:strVal val="visible"/>
                                      </p:to>
                                    </p:set>
                                    <p:animEffect transition="in" filter="box(in)">
                                      <p:cBhvr>
                                        <p:cTn id="1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P spid="4" grpId="0" animBg="1"/>
      <p:bldP spid="4" grpId="1" animBg="1"/>
      <p:bldP spid="6" grpId="0" animBg="1"/>
      <p:bldP spid="6" grpId="1"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2" name="直接连接符 21"/>
          <p:cNvCxnSpPr/>
          <p:nvPr/>
        </p:nvCxnSpPr>
        <p:spPr>
          <a:xfrm>
            <a:off x="-65" y="431526"/>
            <a:ext cx="979714" cy="1515941"/>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a:off x="127" y="1116966"/>
            <a:ext cx="615820" cy="951723"/>
          </a:xfrm>
          <a:prstGeom prst="line">
            <a:avLst/>
          </a:prstGeom>
        </p:spPr>
        <p:style>
          <a:lnRef idx="1">
            <a:schemeClr val="accent1"/>
          </a:lnRef>
          <a:fillRef idx="0">
            <a:schemeClr val="accent1"/>
          </a:fillRef>
          <a:effectRef idx="0">
            <a:schemeClr val="accent1"/>
          </a:effectRef>
          <a:fontRef idx="minor">
            <a:schemeClr val="tx1"/>
          </a:fontRef>
        </p:style>
      </p:cxnSp>
      <p:sp>
        <p:nvSpPr>
          <p:cNvPr id="24" name="等腰三角形 23"/>
          <p:cNvSpPr/>
          <p:nvPr/>
        </p:nvSpPr>
        <p:spPr>
          <a:xfrm flipV="1">
            <a:off x="900060" y="3135086"/>
            <a:ext cx="1853606" cy="1584729"/>
          </a:xfrm>
          <a:prstGeom prst="triangle">
            <a:avLst>
              <a:gd name="adj" fmla="val 50000"/>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等腰三角形 24"/>
          <p:cNvSpPr/>
          <p:nvPr/>
        </p:nvSpPr>
        <p:spPr>
          <a:xfrm>
            <a:off x="-77" y="3135088"/>
            <a:ext cx="1853606" cy="1584729"/>
          </a:xfrm>
          <a:prstGeom prst="triangle">
            <a:avLst>
              <a:gd name="adj" fmla="val 50000"/>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等腰三角形 27"/>
          <p:cNvSpPr/>
          <p:nvPr/>
        </p:nvSpPr>
        <p:spPr>
          <a:xfrm rot="10800000" flipV="1">
            <a:off x="913488" y="4719815"/>
            <a:ext cx="1853606" cy="1584729"/>
          </a:xfrm>
          <a:prstGeom prst="triangle">
            <a:avLst>
              <a:gd name="adj" fmla="val 50000"/>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0" y="0"/>
            <a:ext cx="2752725" cy="521970"/>
          </a:xfrm>
          <a:prstGeom prst="rect">
            <a:avLst/>
          </a:prstGeom>
          <a:noFill/>
        </p:spPr>
        <p:txBody>
          <a:bodyPr wrap="square" rtlCol="0">
            <a:spAutoFit/>
            <a:scene3d>
              <a:camera prst="orthographicFront"/>
              <a:lightRig rig="threePt" dir="t"/>
            </a:scene3d>
          </a:bodyPr>
          <a:lstStyle/>
          <a:p>
            <a:r>
              <a:rPr lang="zh-CN" altLang="en-US" sz="2800" b="1">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rPr>
              <a:t>项目总体进度</a:t>
            </a:r>
            <a:endParaRPr lang="zh-CN" altLang="en-US" sz="2800" b="1">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endParaRPr>
          </a:p>
        </p:txBody>
      </p:sp>
      <p:graphicFrame>
        <p:nvGraphicFramePr>
          <p:cNvPr id="2" name="表格 2"/>
          <p:cNvGraphicFramePr>
            <a:graphicFrameLocks noGrp="1"/>
          </p:cNvGraphicFramePr>
          <p:nvPr/>
        </p:nvGraphicFramePr>
        <p:xfrm>
          <a:off x="3477785" y="1853859"/>
          <a:ext cx="5591493" cy="2865956"/>
        </p:xfrm>
        <a:graphic>
          <a:graphicData uri="http://schemas.openxmlformats.org/drawingml/2006/table">
            <a:tbl>
              <a:tblPr firstRow="1" bandRow="1">
                <a:tableStyleId>{5C22544A-7EE6-4342-B048-85BDC9FD1C3A}</a:tableStyleId>
              </a:tblPr>
              <a:tblGrid>
                <a:gridCol w="1527493"/>
                <a:gridCol w="4064000"/>
              </a:tblGrid>
              <a:tr h="863900">
                <a:tc>
                  <a:txBody>
                    <a:bodyPr/>
                    <a:lstStyle/>
                    <a:p>
                      <a:r>
                        <a:rPr lang="zh-CN" altLang="en-US" dirty="0"/>
                        <a:t>五月份</a:t>
                      </a:r>
                      <a:r>
                        <a:rPr lang="en-US" altLang="zh-CN" dirty="0"/>
                        <a:t>~6.26</a:t>
                      </a:r>
                      <a:endParaRPr lang="zh-CN" altLang="en-US" dirty="0"/>
                    </a:p>
                  </a:txBody>
                  <a:tcPr/>
                </a:tc>
                <a:tc>
                  <a:txBody>
                    <a:bodyPr/>
                    <a:lstStyle/>
                    <a:p>
                      <a:r>
                        <a:rPr lang="zh-CN" altLang="en-US" dirty="0"/>
                        <a:t>学习微信小程序，完成基本的前端界面</a:t>
                      </a:r>
                      <a:endParaRPr lang="zh-CN" altLang="en-US" dirty="0"/>
                    </a:p>
                  </a:txBody>
                  <a:tcPr/>
                </a:tc>
              </a:tr>
              <a:tr h="500514">
                <a:tc>
                  <a:txBody>
                    <a:bodyPr/>
                    <a:lstStyle/>
                    <a:p>
                      <a:r>
                        <a:rPr lang="en-US" altLang="zh-CN" dirty="0"/>
                        <a:t>6.27</a:t>
                      </a:r>
                      <a:endParaRPr lang="zh-CN" altLang="en-US" dirty="0"/>
                    </a:p>
                  </a:txBody>
                  <a:tcPr/>
                </a:tc>
                <a:tc>
                  <a:txBody>
                    <a:bodyPr/>
                    <a:lstStyle/>
                    <a:p>
                      <a:r>
                        <a:rPr lang="zh-CN" altLang="en-US" dirty="0"/>
                        <a:t>打开定位，应用分享等拓展功能</a:t>
                      </a:r>
                      <a:endParaRPr lang="zh-CN" altLang="en-US" dirty="0"/>
                    </a:p>
                  </a:txBody>
                  <a:tcPr/>
                </a:tc>
              </a:tr>
              <a:tr h="500514">
                <a:tc>
                  <a:txBody>
                    <a:bodyPr/>
                    <a:lstStyle/>
                    <a:p>
                      <a:r>
                        <a:rPr lang="en-US" altLang="zh-CN" dirty="0"/>
                        <a:t>6.28~6.29</a:t>
                      </a:r>
                      <a:endParaRPr lang="zh-CN" altLang="en-US" dirty="0"/>
                    </a:p>
                  </a:txBody>
                  <a:tcPr/>
                </a:tc>
                <a:tc>
                  <a:txBody>
                    <a:bodyPr/>
                    <a:lstStyle/>
                    <a:p>
                      <a:r>
                        <a:rPr lang="zh-CN" altLang="en-US" dirty="0"/>
                        <a:t>实现登录注册</a:t>
                      </a:r>
                      <a:endParaRPr lang="zh-CN" altLang="en-US" dirty="0"/>
                    </a:p>
                  </a:txBody>
                  <a:tcPr/>
                </a:tc>
              </a:tr>
              <a:tr h="500514">
                <a:tc>
                  <a:txBody>
                    <a:bodyPr/>
                    <a:lstStyle/>
                    <a:p>
                      <a:r>
                        <a:rPr lang="en-US" altLang="zh-CN" dirty="0"/>
                        <a:t>6.30~7.1</a:t>
                      </a:r>
                      <a:endParaRPr lang="zh-CN" altLang="en-US" dirty="0"/>
                    </a:p>
                  </a:txBody>
                  <a:tcPr/>
                </a:tc>
                <a:tc>
                  <a:txBody>
                    <a:bodyPr/>
                    <a:lstStyle/>
                    <a:p>
                      <a:r>
                        <a:rPr lang="zh-CN" altLang="en-US" dirty="0"/>
                        <a:t>进行项目测试</a:t>
                      </a:r>
                      <a:endParaRPr lang="zh-CN" altLang="en-US" dirty="0"/>
                    </a:p>
                  </a:txBody>
                  <a:tcPr/>
                </a:tc>
              </a:tr>
              <a:tr h="500514">
                <a:tc>
                  <a:txBody>
                    <a:bodyPr/>
                    <a:lstStyle/>
                    <a:p>
                      <a:r>
                        <a:rPr lang="en-US" altLang="zh-CN" dirty="0"/>
                        <a:t>7.2</a:t>
                      </a:r>
                      <a:endParaRPr lang="zh-CN" altLang="en-US" dirty="0"/>
                    </a:p>
                  </a:txBody>
                  <a:tcPr/>
                </a:tc>
                <a:tc>
                  <a:txBody>
                    <a:bodyPr/>
                    <a:lstStyle/>
                    <a:p>
                      <a:r>
                        <a:rPr lang="zh-CN" altLang="en-US" dirty="0"/>
                        <a:t>制作</a:t>
                      </a:r>
                      <a:r>
                        <a:rPr lang="en-US" altLang="zh-CN" dirty="0"/>
                        <a:t>ppt</a:t>
                      </a:r>
                      <a:r>
                        <a:rPr lang="zh-CN" altLang="en-US" dirty="0"/>
                        <a:t>，项目进行改进</a:t>
                      </a:r>
                      <a:endParaRPr lang="zh-CN" altLang="en-US" dirty="0"/>
                    </a:p>
                  </a:txBody>
                  <a:tcPr/>
                </a:tc>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blinds(horizontal)">
                                      <p:cBhvr>
                                        <p:cTn id="7" dur="500"/>
                                        <p:tgtEl>
                                          <p:spTgt spid="22"/>
                                        </p:tgtEl>
                                      </p:cBhvr>
                                    </p:animEffect>
                                  </p:childTnLst>
                                </p:cTn>
                              </p:par>
                              <p:par>
                                <p:cTn id="8" presetID="4" presetClass="entr" presetSubtype="16" fill="hold"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box(in)">
                                      <p:cBhvr>
                                        <p:cTn id="10" dur="2000"/>
                                        <p:tgtEl>
                                          <p:spTgt spid="23"/>
                                        </p:tgtEl>
                                      </p:cBhvr>
                                    </p:animEffect>
                                  </p:childTnLst>
                                </p:cTn>
                              </p:par>
                              <p:par>
                                <p:cTn id="11" presetID="8" presetClass="emph" presetSubtype="0" fill="hold" grpId="1" nodeType="withEffect">
                                  <p:stCondLst>
                                    <p:cond delay="0"/>
                                  </p:stCondLst>
                                  <p:childTnLst>
                                    <p:animRot by="21600000">
                                      <p:cBhvr>
                                        <p:cTn id="12" dur="2000" fill="hold"/>
                                        <p:tgtEl>
                                          <p:spTgt spid="24"/>
                                        </p:tgtEl>
                                        <p:attrNameLst>
                                          <p:attrName>r</p:attrName>
                                        </p:attrNameLst>
                                      </p:cBhvr>
                                    </p:animRot>
                                  </p:childTnLst>
                                </p:cTn>
                              </p:par>
                              <p:par>
                                <p:cTn id="13" presetID="2" presetClass="entr" presetSubtype="4" fill="hold" grpId="2" nodeType="withEffect">
                                  <p:stCondLst>
                                    <p:cond delay="0"/>
                                  </p:stCondLst>
                                  <p:childTnLst>
                                    <p:set>
                                      <p:cBhvr>
                                        <p:cTn id="14" dur="1" fill="hold">
                                          <p:stCondLst>
                                            <p:cond delay="0"/>
                                          </p:stCondLst>
                                        </p:cTn>
                                        <p:tgtEl>
                                          <p:spTgt spid="24"/>
                                        </p:tgtEl>
                                        <p:attrNameLst>
                                          <p:attrName>style.visibility</p:attrName>
                                        </p:attrNameLst>
                                      </p:cBhvr>
                                      <p:to>
                                        <p:strVal val="visible"/>
                                      </p:to>
                                    </p:set>
                                    <p:anim calcmode="lin" valueType="num">
                                      <p:cBhvr additive="base">
                                        <p:cTn id="15" dur="500" fill="hold"/>
                                        <p:tgtEl>
                                          <p:spTgt spid="24"/>
                                        </p:tgtEl>
                                        <p:attrNameLst>
                                          <p:attrName>ppt_x</p:attrName>
                                        </p:attrNameLst>
                                      </p:cBhvr>
                                      <p:tavLst>
                                        <p:tav tm="0">
                                          <p:val>
                                            <p:strVal val="#ppt_x"/>
                                          </p:val>
                                        </p:tav>
                                        <p:tav tm="100000">
                                          <p:val>
                                            <p:strVal val="#ppt_x"/>
                                          </p:val>
                                        </p:tav>
                                      </p:tavLst>
                                    </p:anim>
                                    <p:anim calcmode="lin" valueType="num">
                                      <p:cBhvr additive="base">
                                        <p:cTn id="16"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1" animBg="1"/>
      <p:bldP spid="24" grpId="2" animBg="1"/>
    </p:bld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Shape 2207"/>
          <p:cNvSpPr txBox="1"/>
          <p:nvPr/>
        </p:nvSpPr>
        <p:spPr>
          <a:xfrm>
            <a:off x="11157281" y="6604397"/>
            <a:ext cx="205185" cy="225703"/>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6CB4B4D-7CA3-9044-876B-883B54F8677D}" type="slidenum">
              <a:rPr lang="en-US"/>
            </a:fld>
            <a:endParaRPr lang="en-US"/>
          </a:p>
        </p:txBody>
      </p:sp>
      <p:sp>
        <p:nvSpPr>
          <p:cNvPr id="9" name="TextBox 7"/>
          <p:cNvSpPr txBox="1"/>
          <p:nvPr/>
        </p:nvSpPr>
        <p:spPr>
          <a:xfrm>
            <a:off x="900841" y="536102"/>
            <a:ext cx="1402080" cy="583565"/>
          </a:xfrm>
          <a:prstGeom prst="rect">
            <a:avLst/>
          </a:prstGeom>
          <a:noFill/>
        </p:spPr>
        <p:txBody>
          <a:bodyPr wrap="none" rtlCol="0">
            <a:spAutoFit/>
          </a:bodyPr>
          <a:lstStyle/>
          <a:p>
            <a:r>
              <a:rPr lang="zh-CN" altLang="en-US" sz="3200" dirty="0">
                <a:solidFill>
                  <a:schemeClr val="tx1">
                    <a:lumMod val="75000"/>
                    <a:lumOff val="25000"/>
                  </a:schemeClr>
                </a:solidFill>
                <a:latin typeface="Source Han Sans SC" panose="020B0500000000000000" pitchFamily="34" charset="-128"/>
                <a:ea typeface="Source Han Sans SC" panose="020B0500000000000000" pitchFamily="34" charset="-128"/>
              </a:rPr>
              <a:t>燃尽图</a:t>
            </a:r>
            <a:endParaRPr lang="zh-CN" altLang="en-US" sz="3200" dirty="0">
              <a:solidFill>
                <a:schemeClr val="tx1">
                  <a:lumMod val="75000"/>
                  <a:lumOff val="25000"/>
                </a:schemeClr>
              </a:solidFill>
              <a:latin typeface="Source Han Sans SC" panose="020B0500000000000000" pitchFamily="34" charset="-128"/>
              <a:ea typeface="Source Han Sans SC" panose="020B0500000000000000" pitchFamily="34" charset="-128"/>
            </a:endParaRPr>
          </a:p>
        </p:txBody>
      </p:sp>
      <p:sp>
        <p:nvSpPr>
          <p:cNvPr id="10" name="Google Shape;86;p19"/>
          <p:cNvSpPr txBox="1"/>
          <p:nvPr/>
        </p:nvSpPr>
        <p:spPr>
          <a:xfrm>
            <a:off x="824641" y="101832"/>
            <a:ext cx="3183654" cy="434269"/>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b="0" i="0" u="none" strike="noStrike" cap="none">
                <a:solidFill>
                  <a:schemeClr val="tx1">
                    <a:lumMod val="75000"/>
                    <a:lumOff val="25000"/>
                  </a:schemeClr>
                </a:solidFill>
                <a:latin typeface="Source Han Sans SC" panose="020B0500000000000000" pitchFamily="34" charset="-128"/>
                <a:ea typeface="Source Han Sans SC" panose="020B0500000000000000" pitchFamily="34" charset="-128"/>
                <a:cs typeface="Lato"/>
                <a:sym typeface="Lato"/>
              </a:rPr>
              <a:t>YOUR TITLE HERE</a:t>
            </a:r>
            <a:endParaRPr sz="2400" b="0" i="0" u="none" strike="noStrike" cap="none">
              <a:solidFill>
                <a:schemeClr val="tx1">
                  <a:lumMod val="75000"/>
                  <a:lumOff val="25000"/>
                </a:schemeClr>
              </a:solidFill>
              <a:latin typeface="Source Han Sans SC" panose="020B0500000000000000" pitchFamily="34" charset="-128"/>
              <a:ea typeface="Source Han Sans SC" panose="020B0500000000000000" pitchFamily="34" charset="-128"/>
              <a:cs typeface="Lato"/>
              <a:sym typeface="Lato"/>
            </a:endParaRPr>
          </a:p>
        </p:txBody>
      </p:sp>
      <p:graphicFrame>
        <p:nvGraphicFramePr>
          <p:cNvPr id="11" name="图表 10"/>
          <p:cNvGraphicFramePr/>
          <p:nvPr/>
        </p:nvGraphicFramePr>
        <p:xfrm>
          <a:off x="6108700" y="2094865"/>
          <a:ext cx="5813425" cy="3561080"/>
        </p:xfrm>
        <a:graphic>
          <a:graphicData uri="http://schemas.openxmlformats.org/drawingml/2006/chart">
            <c:chart xmlns:c="http://schemas.openxmlformats.org/drawingml/2006/chart" xmlns:r="http://schemas.openxmlformats.org/officeDocument/2006/relationships" r:id="rId1"/>
          </a:graphicData>
        </a:graphic>
      </p:graphicFrame>
      <p:graphicFrame>
        <p:nvGraphicFramePr>
          <p:cNvPr id="13" name="图表 12"/>
          <p:cNvGraphicFramePr/>
          <p:nvPr/>
        </p:nvGraphicFramePr>
        <p:xfrm>
          <a:off x="381000" y="2095500"/>
          <a:ext cx="5727700" cy="3560445"/>
        </p:xfrm>
        <a:graphic>
          <a:graphicData uri="http://schemas.openxmlformats.org/drawingml/2006/chart">
            <c:chart xmlns:c="http://schemas.openxmlformats.org/drawingml/2006/chart" xmlns:r="http://schemas.openxmlformats.org/officeDocument/2006/relationships" r:id="rId2"/>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图表 4"/>
          <p:cNvGraphicFramePr/>
          <p:nvPr/>
        </p:nvGraphicFramePr>
        <p:xfrm>
          <a:off x="2929890" y="1445260"/>
          <a:ext cx="8649970" cy="4158615"/>
        </p:xfrm>
        <a:graphic>
          <a:graphicData uri="http://schemas.openxmlformats.org/drawingml/2006/chart">
            <c:chart xmlns:c="http://schemas.openxmlformats.org/drawingml/2006/chart" xmlns:r="http://schemas.openxmlformats.org/officeDocument/2006/relationships" r:id="rId1"/>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idx="14"/>
          </p:nvPr>
        </p:nvSpPr>
        <p:spPr>
          <a:xfrm>
            <a:off x="3211514" y="1964055"/>
            <a:ext cx="5767705" cy="835660"/>
          </a:xfrm>
        </p:spPr>
        <p:txBody>
          <a:bodyPr/>
          <a:lstStyle/>
          <a:p>
            <a:r>
              <a:rPr lang="en-US" altLang="zh-CN"/>
              <a:t>2.</a:t>
            </a:r>
            <a:r>
              <a:rPr lang="zh-CN" altLang="en-US"/>
              <a:t>项目设计</a:t>
            </a:r>
            <a:endParaRPr lang="zh-CN" altLang="en-US"/>
          </a:p>
        </p:txBody>
      </p:sp>
      <p:sp>
        <p:nvSpPr>
          <p:cNvPr id="4" name="副标题 3"/>
          <p:cNvSpPr>
            <a:spLocks noGrp="1"/>
          </p:cNvSpPr>
          <p:nvPr>
            <p:ph type="subTitle" idx="13"/>
            <p:custDataLst>
              <p:tags r:id="rId1"/>
            </p:custDataLst>
          </p:nvPr>
        </p:nvSpPr>
        <p:spPr>
          <a:xfrm>
            <a:off x="3422650" y="3456940"/>
            <a:ext cx="1854835" cy="201930"/>
          </a:xfrm>
        </p:spPr>
        <p:txBody>
          <a:bodyPr>
            <a:noAutofit/>
          </a:bodyPr>
          <a:lstStyle/>
          <a:p>
            <a:r>
              <a:rPr lang="zh-CN" altLang="en-US">
                <a:sym typeface="+mn-ea"/>
              </a:rPr>
              <a:t>项目设计思路</a:t>
            </a:r>
            <a:endParaRPr lang="zh-CN" altLang="en-US">
              <a:sym typeface="+mn-ea"/>
            </a:endParaRPr>
          </a:p>
        </p:txBody>
      </p:sp>
      <p:sp>
        <p:nvSpPr>
          <p:cNvPr id="5" name="椭圆 4"/>
          <p:cNvSpPr/>
          <p:nvPr/>
        </p:nvSpPr>
        <p:spPr>
          <a:xfrm>
            <a:off x="3220720" y="3540125"/>
            <a:ext cx="201930" cy="2019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5855335" y="3540125"/>
            <a:ext cx="201930" cy="2019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6057265" y="3456940"/>
            <a:ext cx="1097280" cy="645160"/>
          </a:xfrm>
          <a:prstGeom prst="rect">
            <a:avLst/>
          </a:prstGeom>
          <a:noFill/>
        </p:spPr>
        <p:txBody>
          <a:bodyPr wrap="none" rtlCol="0">
            <a:spAutoFit/>
          </a:bodyPr>
          <a:lstStyle/>
          <a:p>
            <a:pPr algn="l"/>
            <a:r>
              <a:rPr lang="zh-CN" altLang="en-US">
                <a:sym typeface="+mn-ea"/>
              </a:rPr>
              <a:t>项目架构</a:t>
            </a:r>
            <a:endParaRPr lang="zh-CN" altLang="en-US"/>
          </a:p>
          <a:p>
            <a:endParaRPr lang="zh-CN" altLang="en-US"/>
          </a:p>
        </p:txBody>
      </p:sp>
    </p:spTree>
    <p:custDataLst>
      <p:tags r:id="rId2"/>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p:nvPr/>
        </p:nvSpPr>
        <p:spPr>
          <a:xfrm>
            <a:off x="845127" y="0"/>
            <a:ext cx="36576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Google Shape;235;p31"/>
          <p:cNvSpPr/>
          <p:nvPr/>
        </p:nvSpPr>
        <p:spPr>
          <a:xfrm>
            <a:off x="2119745" y="990599"/>
            <a:ext cx="3491346" cy="4876800"/>
          </a:xfrm>
          <a:custGeom>
            <a:avLst/>
            <a:gdLst/>
            <a:ahLst/>
            <a:cxnLst/>
            <a:rect l="l" t="t" r="r" b="b"/>
            <a:pathLst>
              <a:path w="5786845" h="4284617" extrusionOk="0">
                <a:moveTo>
                  <a:pt x="0" y="0"/>
                </a:moveTo>
                <a:lnTo>
                  <a:pt x="5786845" y="0"/>
                </a:lnTo>
                <a:lnTo>
                  <a:pt x="5786845" y="4284617"/>
                </a:lnTo>
                <a:lnTo>
                  <a:pt x="0" y="4284617"/>
                </a:lnTo>
                <a:close/>
              </a:path>
            </a:pathLst>
          </a:custGeom>
          <a:blipFill>
            <a:blip r:embed="rId1"/>
            <a:stretch>
              <a:fillRect l="-54762" r="-54762"/>
            </a:stretch>
          </a:blip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4" name="TextBox 9"/>
          <p:cNvSpPr txBox="1"/>
          <p:nvPr/>
        </p:nvSpPr>
        <p:spPr>
          <a:xfrm rot="5400000">
            <a:off x="11275812" y="5566173"/>
            <a:ext cx="827471" cy="230832"/>
          </a:xfrm>
          <a:prstGeom prst="rect">
            <a:avLst/>
          </a:prstGeom>
          <a:noFill/>
        </p:spPr>
        <p:txBody>
          <a:bodyPr wrap="none" rtlCol="0">
            <a:spAutoFit/>
          </a:bodyPr>
          <a:lstStyle/>
          <a:p>
            <a:pPr algn="r"/>
            <a:r>
              <a:rPr lang="en-US" sz="900" spc="300" dirty="0">
                <a:solidFill>
                  <a:schemeClr val="tx1">
                    <a:lumMod val="95000"/>
                    <a:lumOff val="5000"/>
                  </a:schemeClr>
                </a:solidFill>
                <a:latin typeface="Source Han Sans CN" panose="020B0500000000000000" pitchFamily="34" charset="-128"/>
                <a:ea typeface="Source Han Sans CN" panose="020B0500000000000000" pitchFamily="34" charset="-128"/>
              </a:rPr>
              <a:t>DESIGH</a:t>
            </a:r>
            <a:endParaRPr lang="en-US" sz="900" spc="300" dirty="0">
              <a:solidFill>
                <a:schemeClr val="tx1">
                  <a:lumMod val="95000"/>
                  <a:lumOff val="5000"/>
                </a:schemeClr>
              </a:solidFill>
              <a:latin typeface="Source Han Sans CN" panose="020B0500000000000000" pitchFamily="34" charset="-128"/>
              <a:ea typeface="Source Han Sans CN" panose="020B0500000000000000" pitchFamily="34" charset="-128"/>
            </a:endParaRPr>
          </a:p>
        </p:txBody>
      </p:sp>
      <p:sp>
        <p:nvSpPr>
          <p:cNvPr id="5" name="Oval 10"/>
          <p:cNvSpPr/>
          <p:nvPr/>
        </p:nvSpPr>
        <p:spPr>
          <a:xfrm>
            <a:off x="11509437" y="6316045"/>
            <a:ext cx="360219" cy="36021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13"/>
          <p:cNvSpPr/>
          <p:nvPr/>
        </p:nvSpPr>
        <p:spPr>
          <a:xfrm>
            <a:off x="6554470" y="1508760"/>
            <a:ext cx="3332480" cy="984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ircle: Hollow 14"/>
          <p:cNvSpPr/>
          <p:nvPr/>
        </p:nvSpPr>
        <p:spPr>
          <a:xfrm>
            <a:off x="11319163" y="-397083"/>
            <a:ext cx="1274614" cy="1274614"/>
          </a:xfrm>
          <a:prstGeom prst="donut">
            <a:avLst>
              <a:gd name="adj" fmla="val 1585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TextBox 15"/>
          <p:cNvSpPr txBox="1"/>
          <p:nvPr/>
        </p:nvSpPr>
        <p:spPr>
          <a:xfrm>
            <a:off x="9535753" y="2028443"/>
            <a:ext cx="1420996" cy="1089529"/>
          </a:xfrm>
          <a:prstGeom prst="rect">
            <a:avLst/>
          </a:prstGeom>
          <a:noFill/>
        </p:spPr>
        <p:txBody>
          <a:bodyPr wrap="square" rtlCol="0">
            <a:spAutoFit/>
          </a:bodyPr>
          <a:lstStyle/>
          <a:p>
            <a:pPr algn="ctr">
              <a:lnSpc>
                <a:spcPct val="90000"/>
              </a:lnSpc>
            </a:pPr>
            <a:r>
              <a:rPr lang="en-US" sz="7200" b="1" i="1" dirty="0">
                <a:solidFill>
                  <a:schemeClr val="bg1">
                    <a:lumMod val="95000"/>
                  </a:schemeClr>
                </a:solidFill>
                <a:latin typeface="Source Han Sans CN" panose="020B0500000000000000" pitchFamily="34" charset="-128"/>
                <a:ea typeface="Source Han Sans CN" panose="020B0500000000000000" pitchFamily="34" charset="-128"/>
              </a:rPr>
              <a:t>01</a:t>
            </a:r>
            <a:endParaRPr lang="id-ID" sz="7200" b="1" i="1" dirty="0">
              <a:solidFill>
                <a:schemeClr val="bg1">
                  <a:lumMod val="95000"/>
                </a:schemeClr>
              </a:solidFill>
              <a:latin typeface="Source Han Sans CN" panose="020B0500000000000000" pitchFamily="34" charset="-128"/>
              <a:ea typeface="Source Han Sans CN" panose="020B0500000000000000" pitchFamily="34" charset="-128"/>
            </a:endParaRPr>
          </a:p>
        </p:txBody>
      </p:sp>
      <p:sp>
        <p:nvSpPr>
          <p:cNvPr id="9" name="TextBox 23"/>
          <p:cNvSpPr txBox="1"/>
          <p:nvPr/>
        </p:nvSpPr>
        <p:spPr>
          <a:xfrm>
            <a:off x="6420725" y="877301"/>
            <a:ext cx="2889251" cy="492125"/>
          </a:xfrm>
          <a:prstGeom prst="rect">
            <a:avLst/>
          </a:prstGeom>
          <a:noFill/>
        </p:spPr>
        <p:txBody>
          <a:bodyPr wrap="square" lIns="91423" tIns="0" rIns="91423"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3200" b="1" noProof="0" dirty="0">
                <a:ln>
                  <a:noFill/>
                </a:ln>
                <a:solidFill>
                  <a:schemeClr val="tx1">
                    <a:lumMod val="75000"/>
                    <a:lumOff val="25000"/>
                  </a:schemeClr>
                </a:solidFill>
                <a:effectLst/>
                <a:uLnTx/>
                <a:uFillTx/>
                <a:latin typeface="思源黑体 CN Normal" panose="020B0400000000000000" pitchFamily="34" charset="-122"/>
                <a:ea typeface="思源黑体 CN Normal" panose="020B0400000000000000" pitchFamily="34" charset="-122"/>
                <a:cs typeface="Open Sans" panose="020B0606030504020204" pitchFamily="34" charset="0"/>
                <a:sym typeface="+mn-ea"/>
              </a:rPr>
              <a:t>项目设计思路</a:t>
            </a:r>
            <a:endParaRPr kumimoji="0" lang="zh-CN" altLang="en-US" sz="3200" b="1" i="0" u="none" strike="noStrike" kern="1200" cap="none" spc="0" normalizeH="0" baseline="0" noProof="0" dirty="0">
              <a:ln>
                <a:noFill/>
              </a:ln>
              <a:solidFill>
                <a:schemeClr val="tx1">
                  <a:lumMod val="75000"/>
                  <a:lumOff val="25000"/>
                </a:schemeClr>
              </a:solidFill>
              <a:effectLst/>
              <a:uLnTx/>
              <a:uFillTx/>
              <a:latin typeface="思源黑体 CN Normal" panose="020B0400000000000000" pitchFamily="34" charset="-122"/>
              <a:ea typeface="思源黑体 CN Normal" panose="020B0400000000000000" pitchFamily="34" charset="-122"/>
              <a:cs typeface="Open Sans" panose="020B0606030504020204" pitchFamily="34" charset="0"/>
              <a:sym typeface="+mn-ea"/>
            </a:endParaRPr>
          </a:p>
        </p:txBody>
      </p:sp>
      <p:sp>
        <p:nvSpPr>
          <p:cNvPr id="10" name="Google Shape;86;p19"/>
          <p:cNvSpPr txBox="1"/>
          <p:nvPr/>
        </p:nvSpPr>
        <p:spPr>
          <a:xfrm>
            <a:off x="6273164" y="566806"/>
            <a:ext cx="3183654" cy="310226"/>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b="0" i="0" u="none" strike="noStrike" cap="none">
                <a:solidFill>
                  <a:schemeClr val="bg1">
                    <a:lumMod val="50000"/>
                  </a:schemeClr>
                </a:solidFill>
                <a:latin typeface="Source Han Sans CN" panose="020B0500000000000000" pitchFamily="34" charset="-128"/>
                <a:ea typeface="Source Han Sans CN" panose="020B0500000000000000" pitchFamily="34" charset="-128"/>
                <a:cs typeface="Lato"/>
                <a:sym typeface="Lato"/>
              </a:rPr>
              <a:t>YOUR TITLE HERE</a:t>
            </a:r>
            <a:endParaRPr sz="2400" b="0" i="0" u="none" strike="noStrike" cap="none">
              <a:solidFill>
                <a:schemeClr val="bg1">
                  <a:lumMod val="50000"/>
                </a:schemeClr>
              </a:solidFill>
              <a:latin typeface="Source Han Sans CN" panose="020B0500000000000000" pitchFamily="34" charset="-128"/>
              <a:ea typeface="Source Han Sans CN" panose="020B0500000000000000" pitchFamily="34" charset="-128"/>
              <a:cs typeface="Lato"/>
              <a:sym typeface="Lato"/>
            </a:endParaRPr>
          </a:p>
        </p:txBody>
      </p:sp>
      <p:sp>
        <p:nvSpPr>
          <p:cNvPr id="11" name="文本框 10"/>
          <p:cNvSpPr txBox="1"/>
          <p:nvPr/>
        </p:nvSpPr>
        <p:spPr>
          <a:xfrm>
            <a:off x="6273165" y="2112010"/>
            <a:ext cx="4989830" cy="1454150"/>
          </a:xfrm>
          <a:prstGeom prst="rect">
            <a:avLst/>
          </a:prstGeom>
          <a:noFill/>
        </p:spPr>
        <p:txBody>
          <a:bodyPr wrap="square" lIns="91423" tIns="45712" rIns="91423" bIns="45712" rtlCol="0">
            <a:noAutofit/>
          </a:bodyPr>
          <a:lstStyle/>
          <a:p>
            <a:pPr lvl="0" algn="l" defTabSz="1217930">
              <a:lnSpc>
                <a:spcPts val="2000"/>
              </a:lnSpc>
              <a:spcBef>
                <a:spcPts val="0"/>
              </a:spcBef>
              <a:spcAft>
                <a:spcPts val="0"/>
              </a:spcAft>
              <a:buClrTx/>
              <a:buSzTx/>
              <a:buFontTx/>
              <a:defRPr/>
            </a:pPr>
            <a:r>
              <a:rPr lang="en-US" altLang="zh-CN" b="1" dirty="0">
                <a:effectLst>
                  <a:outerShdw blurRad="38100" dist="19050" dir="2700000" algn="tl" rotWithShape="0">
                    <a:schemeClr val="dk1">
                      <a:alpha val="40000"/>
                    </a:schemeClr>
                  </a:outerShdw>
                </a:effectLst>
                <a:latin typeface="思源黑体 CN Normal" panose="020B0400000000000000" pitchFamily="34" charset="-122"/>
                <a:ea typeface="思源黑体 CN Normal" panose="020B0400000000000000" pitchFamily="34" charset="-122"/>
                <a:sym typeface="FZHei-B01S" panose="02010601030101010101" pitchFamily="2" charset="-122"/>
              </a:rPr>
              <a:t>  </a:t>
            </a:r>
            <a:r>
              <a:rPr lang="zh-CN" altLang="en-US" b="1" dirty="0">
                <a:solidFill>
                  <a:schemeClr val="accent1"/>
                </a:solidFill>
                <a:effectLst>
                  <a:outerShdw blurRad="38100" dist="25400" dir="5400000" algn="ctr" rotWithShape="0">
                    <a:srgbClr val="6E747A">
                      <a:alpha val="43000"/>
                    </a:srgbClr>
                  </a:outerShdw>
                </a:effectLst>
                <a:latin typeface="华文细黑" panose="02010600040101010101" charset="-122"/>
                <a:ea typeface="华文细黑" panose="02010600040101010101" charset="-122"/>
                <a:cs typeface="华文细黑" panose="02010600040101010101" charset="-122"/>
                <a:sym typeface="FZHei-B01S" panose="02010601030101010101" pitchFamily="2" charset="-122"/>
              </a:rPr>
              <a:t>通过开发基于手机平台的app为广大消费者提供方便的购物环境， 主要与社区附近周围商家进行合作，针对小地区的消费者的消费购物， 提供快速上门服务，还可以提前和商家预定好需要的商品等一些功能所研发出的app小程序;</a:t>
            </a:r>
            <a:endParaRPr>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iterate type="lt">
                                    <p:tmPct val="30000"/>
                                  </p:iterate>
                                  <p:childTnLst>
                                    <p:set>
                                      <p:cBhvr>
                                        <p:cTn id="11" dur="100" fill="hold">
                                          <p:stCondLst>
                                            <p:cond delay="0"/>
                                          </p:stCondLst>
                                        </p:cTn>
                                        <p:tgtEl>
                                          <p:spTgt spid="11">
                                            <p:txEl>
                                              <p:pRg st="0" end="0"/>
                                            </p:txEl>
                                          </p:spTgt>
                                        </p:tgtEl>
                                        <p:attrNameLst>
                                          <p:attrName>style.visibility</p:attrName>
                                        </p:attrNameLst>
                                      </p:cBhvr>
                                      <p:to>
                                        <p:strVal val="visible"/>
                                      </p:to>
                                    </p:set>
                                    <p:animEffect transition="in" filter="fade">
                                      <p:cBhvr>
                                        <p:cTn id="12" dur="100"/>
                                        <p:tgtEl>
                                          <p:spTgt spid="11">
                                            <p:txEl>
                                              <p:pRg st="0" end="0"/>
                                            </p:txEl>
                                          </p:spTgt>
                                        </p:tgtEl>
                                      </p:cBhvr>
                                    </p:animEffect>
                                    <p:anim calcmode="lin" valueType="num">
                                      <p:cBhvr>
                                        <p:cTn id="13" dur="100" fill="hold"/>
                                        <p:tgtEl>
                                          <p:spTgt spid="11">
                                            <p:txEl>
                                              <p:pRg st="0" end="0"/>
                                            </p:txEl>
                                          </p:spTgt>
                                        </p:tgtEl>
                                        <p:attrNameLst>
                                          <p:attrName>ppt_x</p:attrName>
                                        </p:attrNameLst>
                                      </p:cBhvr>
                                      <p:tavLst>
                                        <p:tav tm="0">
                                          <p:val>
                                            <p:strVal val="#ppt_x"/>
                                          </p:val>
                                        </p:tav>
                                        <p:tav tm="100000">
                                          <p:val>
                                            <p:strVal val="#ppt_x"/>
                                          </p:val>
                                        </p:tav>
                                      </p:tavLst>
                                    </p:anim>
                                    <p:anim calcmode="lin" valueType="num">
                                      <p:cBhvr>
                                        <p:cTn id="14" dur="100" fill="hold"/>
                                        <p:tgtEl>
                                          <p:spTgt spid="11">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bldLvl="5" uiExpand="1" build="p"/>
      <p:bldP spid="11" grpId="1"/>
    </p:bldLst>
  </p:timing>
</p:sld>
</file>

<file path=ppt/tags/tag1.xml><?xml version="1.0" encoding="utf-8"?>
<p:tagLst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00.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101.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1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08.xml><?xml version="1.0" encoding="utf-8"?>
<p:tagLst xmlns:p="http://schemas.openxmlformats.org/presentationml/2006/main">
  <p:tag name="KSO_WM_UNIT_TYPE" val="i"/>
  <p:tag name="KSO_WM_UNIT_SUBTYPE" val="h"/>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NDEX" val="1"/>
  <p:tag name="KSO_WM_UNIT_ID" val="_16*i*1"/>
  <p:tag name="KSO_WM_UNIT_BK_DARK_LIGHT" val="2"/>
  <p:tag name="KSO_WM_UNIT_LAYERLEVEL" val="1"/>
  <p:tag name="KSO_WM_TAG_VERSION" val="1.0"/>
  <p:tag name="KSO_WM_BEAUTIFY_FLAG" val="#wm#"/>
</p:tagLst>
</file>

<file path=ppt/tags/tag109.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10.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1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17.xml><?xml version="1.0" encoding="utf-8"?>
<p:tagLst xmlns:p="http://schemas.openxmlformats.org/presentationml/2006/main">
  <p:tag name="KSO_WM_UNIT_TYPE" val="i"/>
  <p:tag name="KSO_WM_UNIT_SUBTYPE" val="h"/>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NDEX" val="1"/>
  <p:tag name="KSO_WM_UNIT_ID" val="_17*i*1"/>
  <p:tag name="KSO_WM_UNIT_BK_DARK_LIGHT" val="2"/>
  <p:tag name="KSO_WM_UNIT_LAYERLEVEL" val="1"/>
  <p:tag name="KSO_WM_TAG_VERSION" val="1.0"/>
  <p:tag name="KSO_WM_BEAUTIFY_FLAG" val="#wm#"/>
</p:tagLst>
</file>

<file path=ppt/tags/tag118.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19.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28.xml><?xml version="1.0" encoding="utf-8"?>
<p:tagLst xmlns:p="http://schemas.openxmlformats.org/presentationml/2006/main">
  <p:tag name="KSO_WM_UNIT_TYPE" val="i"/>
  <p:tag name="KSO_WM_UNIT_SUBTYPE" val="h"/>
  <p:tag name="KSO_WM_SLIDE_BACKGROUND_TYPE" val="belt"/>
  <p:tag name="KSO_WM_SLIDE_BK_DARK_LIGHT" val="2"/>
  <p:tag name="KSO_WM_UNIT_HIGHLIGHT" val="0"/>
  <p:tag name="KSO_WM_UNIT_COMPATIBLE" val="0"/>
  <p:tag name="KSO_WM_UNIT_DIAGRAM_ISNUMVISUAL" val="0"/>
  <p:tag name="KSO_WM_UNIT_DIAGRAM_ISREFERUNIT" val="0"/>
  <p:tag name="KSO_WM_UNIT_INDEX" val="1"/>
  <p:tag name="KSO_WM_UNIT_ID" val="_18*i*1"/>
  <p:tag name="KSO_WM_UNIT_BK_DARK_LIGHT" val="2"/>
  <p:tag name="KSO_WM_UNIT_LAYERLEVEL" val="1"/>
  <p:tag name="KSO_WM_TAG_VERSION" val="1.0"/>
  <p:tag name="KSO_WM_BEAUTIFY_FLAG" val="#wm#"/>
</p:tagLst>
</file>

<file path=ppt/tags/tag129.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30.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1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36.xml><?xml version="1.0" encoding="utf-8"?>
<p:tagLst xmlns:p="http://schemas.openxmlformats.org/presentationml/2006/main">
  <p:tag name="KSO_WM_TAG_VERSION" val="1.0"/>
  <p:tag name="KSO_WM_BEAUTIFY_FLAG" val="#wm#"/>
  <p:tag name="KSO_WM_UNIT_HIGHLIGHT" val="0"/>
  <p:tag name="KSO_WM_UNIT_COMPATIBLE" val="0"/>
  <p:tag name="KSO_WM_UNIT_DIAGRAM_ISNUMVISUAL" val="0"/>
  <p:tag name="KSO_WM_UNIT_DIAGRAM_ISREFERUNIT" val="0"/>
  <p:tag name="KSO_WM_UNIT_ID" val="_0**"/>
  <p:tag name="KSO_WM_UNIT_LAYERLEVEL" val="1"/>
  <p:tag name="KSO_WM_TEMPLATE_CATEGORY" val="custom"/>
  <p:tag name="KSO_WM_TEMPLATE_INDEX" val="20204447"/>
</p:tagLst>
</file>

<file path=ppt/tags/tag137.xml><?xml version="1.0" encoding="utf-8"?>
<p:tagLst xmlns:p="http://schemas.openxmlformats.org/presentationml/2006/main">
  <p:tag name="KSO_WM_TAG_VERSION" val="1.0"/>
  <p:tag name="KSO_WM_BEAUTIFY_FLAG" val="#wm#"/>
  <p:tag name="KSO_WM_UNIT_HIGHLIGHT" val="0"/>
  <p:tag name="KSO_WM_UNIT_COMPATIBLE" val="0"/>
  <p:tag name="KSO_WM_UNIT_DIAGRAM_ISNUMVISUAL" val="0"/>
  <p:tag name="KSO_WM_UNIT_DIAGRAM_ISREFERUNIT" val="0"/>
  <p:tag name="KSO_WM_UNIT_ID" val="_0**"/>
  <p:tag name="KSO_WM_UNIT_LAYERLEVEL" val="1"/>
  <p:tag name="KSO_WM_TEMPLATE_CATEGORY" val="custom"/>
  <p:tag name="KSO_WM_TEMPLATE_INDEX" val="20204447"/>
</p:tagLst>
</file>

<file path=ppt/tags/tag1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41.xml><?xml version="1.0" encoding="utf-8"?>
<p:tagLst xmlns:p="http://schemas.openxmlformats.org/presentationml/2006/main">
  <p:tag name="KSO_WM_TAG_VERSION" val="1.0"/>
  <p:tag name="KSO_WM_BEAUTIFY_FLAG" val="#wm#"/>
  <p:tag name="KSO_WM_TEMPLATE_CATEGORY" val="custom"/>
  <p:tag name="KSO_WM_TEMPLATE_INDEX" val="20204447"/>
  <p:tag name="KSO_WM_TEMPLATE_SUBCATEGORY" val="0"/>
  <p:tag name="KSO_WM_TEMPLATE_MASTER_TYPE" val="1"/>
  <p:tag name="KSO_WM_TEMPLATE_COLOR_TYPE" val="1"/>
  <p:tag name="KSO_WM_TEMPLATE_MASTER_THUMB_INDEX" val="12"/>
  <p:tag name="KSO_WM_TEMPLATE_THUMBS_INDEX" val="1、4、7、9、12、15、16、18、19、20、21、22、23、24、27、30、33、37、38"/>
</p:tagLst>
</file>

<file path=ppt/tags/tag142.xml><?xml version="1.0" encoding="utf-8"?>
<p:tagLst xmlns:p="http://schemas.openxmlformats.org/presentationml/2006/main">
  <p:tag name="PA" val="v5.1.1"/>
  <p:tag name="KSO_WM_DECORATE_SHAPE_ID" val="2"/>
</p:tagLst>
</file>

<file path=ppt/tags/tag143.xml><?xml version="1.0" encoding="utf-8"?>
<p:tagLst xmlns:p="http://schemas.openxmlformats.org/presentationml/2006/main">
  <p:tag name="PA" val="v5.1.1"/>
</p:tagLst>
</file>

<file path=ppt/tags/tag144.xml><?xml version="1.0" encoding="utf-8"?>
<p:tagLst xmlns:p="http://schemas.openxmlformats.org/presentationml/2006/main">
  <p:tag name="PA" val="v5.1.1"/>
</p:tagLst>
</file>

<file path=ppt/tags/tag145.xml><?xml version="1.0" encoding="utf-8"?>
<p:tagLst xmlns:p="http://schemas.openxmlformats.org/presentationml/2006/main">
  <p:tag name="RESOURCEID" val="636440342935487115"/>
  <p:tag name="SCENEID" val="Unkown"/>
  <p:tag name="SCENELINKIDS" val="2|3"/>
  <p:tag name="ANIMSTRING" val="06845e1e48f104eaaa8e41c400262d67"/>
  <p:tag name="SCENESHAPETYPE" val="SceneShape"/>
  <p:tag name="SCENESHAPESUBTYPE" val="SceneSimpleShape"/>
  <p:tag name="SCENECOLOR-TEXT" val="Color_Theme"/>
  <p:tag name="SCENECOLOR-TEXT-VALUE" val="2"/>
  <p:tag name="PA" val="v5.2.2"/>
  <p:tag name="KSO_WM_UNIT_HIGHLIGHT" val="0"/>
  <p:tag name="KSO_WM_UNIT_COMPATIBLE" val="0"/>
  <p:tag name="KSO_WM_UNIT_DIAGRAM_ISNUMVISUAL" val="0"/>
  <p:tag name="KSO_WM_UNIT_DIAGRAM_ISREFERUNIT" val="0"/>
  <p:tag name="KSO_WM_UNIT_SUBTYPE" val="f"/>
  <p:tag name="KSO_WM_UNIT_ID" val="mixed20200374_1*i*1"/>
  <p:tag name="KSO_WM_TEMPLATE_CATEGORY" val="mixed"/>
  <p:tag name="KSO_WM_TEMPLATE_INDEX" val="20200374"/>
  <p:tag name="KSO_WM_UNIT_LAYERLEVEL" val="1"/>
  <p:tag name="KSO_WM_TAG_VERSION" val="1.0"/>
  <p:tag name="KSO_WM_BEAUTIFY_FLAG" val="#wm#"/>
  <p:tag name="KSO_WM_UNIT_TYPE" val="i"/>
  <p:tag name="KSO_WM_UNIT_INDEX" val="1"/>
  <p:tag name="KSO_WM_DECORATE_TAGETSHAPES_IDS" val="6"/>
</p:tagLst>
</file>

<file path=ppt/tags/tag1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UNIT_ISCONTENTSTITLE" val="0"/>
  <p:tag name="KSO_WM_UNIT_NOCLEAR" val="0"/>
  <p:tag name="KSO_WM_UNIT_VALUE" val="50"/>
  <p:tag name="KSO_WM_UNIT_TYPE" val="b"/>
  <p:tag name="KSO_WM_UNIT_INDEX" val="1"/>
  <p:tag name="KSO_WM_UNIT_PRESET_TEXT" val="单击此处添加副标题内容"/>
  <p:tag name="KSO_WM_TEMPLATE_CATEGORY" val="custom"/>
  <p:tag name="KSO_WM_TEMPLATE_INDEX" val="20204447"/>
  <p:tag name="KSO_WM_UNIT_ID" val="custom20204447_7*b*1"/>
  <p:tag name="KSO_WM_UNIT_ISNUMDGMTITLE" val="0"/>
</p:tagLst>
</file>

<file path=ppt/tags/tag1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UNIT_ISCONTENTSTITLE" val="0"/>
  <p:tag name="KSO_WM_UNIT_NOCLEAR" val="0"/>
  <p:tag name="KSO_WM_UNIT_VALUE" val="9"/>
  <p:tag name="KSO_WM_UNIT_TYPE" val="a"/>
  <p:tag name="KSO_WM_UNIT_INDEX" val="1"/>
  <p:tag name="KSO_WM_UNIT_PRESET_TEXT" val="单击此处添加标题"/>
  <p:tag name="KSO_WM_TEMPLATE_CATEGORY" val="custom"/>
  <p:tag name="KSO_WM_TEMPLATE_INDEX" val="20204447"/>
  <p:tag name="KSO_WM_UNIT_ID" val="custom20204447_7*a*1"/>
  <p:tag name="KSO_WM_UNIT_ISNUMDGMTITLE" val="0"/>
</p:tagLst>
</file>

<file path=ppt/tags/tag148.xml><?xml version="1.0" encoding="utf-8"?>
<p:tagLst xmlns:p="http://schemas.openxmlformats.org/presentationml/2006/main">
  <p:tag name="KSO_WM_TEMPLATE_SUBCATEGORY" val="0"/>
  <p:tag name="KSO_WM_SLIDE_ITEM_CNT" val="0"/>
  <p:tag name="KSO_WM_SLIDE_INDEX" val="7"/>
  <p:tag name="KSO_WM_TAG_VERSION" val="1.0"/>
  <p:tag name="KSO_WM_BEAUTIFY_FLAG" val="#wm#"/>
  <p:tag name="KSO_WM_SLIDE_LAYOUT" val="a_b_e"/>
  <p:tag name="KSO_WM_SLIDE_LAYOUT_CNT" val="1_1_1"/>
  <p:tag name="KSO_WM_SLIDE_TYPE" val="sectionTitle"/>
  <p:tag name="KSO_WM_SLIDE_SUBTYPE" val="pureTxt"/>
  <p:tag name="KSO_WM_TEMPLATE_MASTER_TYPE" val="1"/>
  <p:tag name="KSO_WM_TEMPLATE_COLOR_TYPE" val="1"/>
  <p:tag name="KSO_WM_TEMPLATE_CATEGORY" val="custom"/>
  <p:tag name="KSO_WM_TEMPLATE_INDEX" val="20204447"/>
  <p:tag name="KSO_WM_SLIDE_ID" val="custom20204447_7"/>
</p:tagLst>
</file>

<file path=ppt/tags/tag1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UNIT_ISCONTENTSTITLE" val="0"/>
  <p:tag name="KSO_WM_UNIT_NOCLEAR" val="0"/>
  <p:tag name="KSO_WM_UNIT_VALUE" val="50"/>
  <p:tag name="KSO_WM_UNIT_TYPE" val="b"/>
  <p:tag name="KSO_WM_UNIT_INDEX" val="1"/>
  <p:tag name="KSO_WM_UNIT_PRESET_TEXT" val="单击此处添加副标题内容"/>
  <p:tag name="KSO_WM_TEMPLATE_CATEGORY" val="custom"/>
  <p:tag name="KSO_WM_TEMPLATE_INDEX" val="20204447"/>
  <p:tag name="KSO_WM_UNIT_ID" val="custom20204447_7*b*1"/>
  <p:tag name="KSO_WM_UNIT_ISNUMDGMTITLE" val="0"/>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50.xml><?xml version="1.0" encoding="utf-8"?>
<p:tagLst xmlns:p="http://schemas.openxmlformats.org/presentationml/2006/main">
  <p:tag name="KSO_WM_BEAUTIFY_FLAG" val="#wm#"/>
  <p:tag name="KSO_WM_TEMPLATE_CATEGORY" val="custom"/>
  <p:tag name="KSO_WM_TEMPLATE_INDEX" val="20204447"/>
</p:tagLst>
</file>

<file path=ppt/tags/tag151.xml><?xml version="1.0" encoding="utf-8"?>
<p:tagLst xmlns:p="http://schemas.openxmlformats.org/presentationml/2006/main">
  <p:tag name="KSO_WM_UNIT_VALUE" val="1337*1152"/>
  <p:tag name="KSO_WM_UNIT_HIGHLIGHT" val="0"/>
  <p:tag name="KSO_WM_UNIT_COMPATIBLE" val="0"/>
  <p:tag name="KSO_WM_UNIT_DIAGRAM_ISNUMVISUAL" val="0"/>
  <p:tag name="KSO_WM_UNIT_DIAGRAM_ISREFERUNIT" val="0"/>
  <p:tag name="KSO_WM_UNIT_TYPE" val="d"/>
  <p:tag name="KSO_WM_UNIT_INDEX" val="1"/>
  <p:tag name="KSO_WM_UNIT_ID" val="diagram20201485_1*d*1"/>
  <p:tag name="KSO_WM_TEMPLATE_CATEGORY" val="diagram"/>
  <p:tag name="KSO_WM_TEMPLATE_INDEX" val="20201485"/>
  <p:tag name="KSO_WM_UNIT_LAYERLEVEL" val="1"/>
  <p:tag name="KSO_WM_TAG_VERSION" val="1.0"/>
  <p:tag name="KSO_WM_BEAUTIFY_FLAG" val="#wm#"/>
</p:tagLst>
</file>

<file path=ppt/tags/tag1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01485_1*i*1"/>
  <p:tag name="KSO_WM_TEMPLATE_CATEGORY" val="diagram"/>
  <p:tag name="KSO_WM_TEMPLATE_INDEX" val="20201485"/>
  <p:tag name="KSO_WM_UNIT_LAYERLEVEL" val="1"/>
  <p:tag name="KSO_WM_TAG_VERSION" val="1.0"/>
  <p:tag name="KSO_WM_BEAUTIFY_FLAG" val="#wm#"/>
</p:tagLst>
</file>

<file path=ppt/tags/tag1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201485_1*i*2"/>
  <p:tag name="KSO_WM_TEMPLATE_CATEGORY" val="diagram"/>
  <p:tag name="KSO_WM_TEMPLATE_INDEX" val="20201485"/>
  <p:tag name="KSO_WM_UNIT_LAYERLEVEL" val="1"/>
  <p:tag name="KSO_WM_TAG_VERSION" val="1.0"/>
  <p:tag name="KSO_WM_BEAUTIFY_FLAG" val="#wm#"/>
</p:tagLst>
</file>

<file path=ppt/tags/tag154.xml><?xml version="1.0" encoding="utf-8"?>
<p:tagLst xmlns:p="http://schemas.openxmlformats.org/presentationml/2006/main">
  <p:tag name="KSO_WM_UNIT_SUBTYPE" val="a"/>
  <p:tag name="KSO_WM_UNIT_NOCLEAR" val="0"/>
  <p:tag name="KSO_WM_UNIT_VALUE" val="112"/>
  <p:tag name="KSO_WM_UNIT_HIGHLIGHT" val="0"/>
  <p:tag name="KSO_WM_UNIT_COMPATIBLE" val="0"/>
  <p:tag name="KSO_WM_UNIT_DIAGRAM_ISNUMVISUAL" val="0"/>
  <p:tag name="KSO_WM_UNIT_DIAGRAM_ISREFERUNIT" val="0"/>
  <p:tag name="KSO_WM_UNIT_TYPE" val="h_f"/>
  <p:tag name="KSO_WM_UNIT_INDEX" val="1_1"/>
  <p:tag name="KSO_WM_UNIT_ID" val="diagram20201485_1*h_f*1_1"/>
  <p:tag name="KSO_WM_TEMPLATE_CATEGORY" val="diagram"/>
  <p:tag name="KSO_WM_TEMPLATE_INDEX" val="20201485"/>
  <p:tag name="KSO_WM_UNIT_LAYERLEVEL" val="1_1"/>
  <p:tag name="KSO_WM_TAG_VERSION" val="1.0"/>
  <p:tag name="KSO_WM_BEAUTIFY_FLAG" val="#wm#"/>
  <p:tag name="KSO_WM_UNIT_PRESET_TEXT" val="企业家只有两只眼睛不行，必须要有笫三只眼睛。要用一只眼睛盯住内部管理，最大限度地调动员工积极性；另一只眼睛盯住市场变化，策划创新行为；第三只眼睛用来盯住国家宏观调控政策，以便抓住机遇，超前发展"/>
</p:tagLst>
</file>

<file path=ppt/tags/tag155.xml><?xml version="1.0" encoding="utf-8"?>
<p:tagLst xmlns:p="http://schemas.openxmlformats.org/presentationml/2006/main">
  <p:tag name="KSO_WM_UNIT_ISCONTENTSTITLE" val="0"/>
  <p:tag name="KSO_WM_UNIT_ISNUMDGMTITLE" val="0"/>
  <p:tag name="KSO_WM_UNIT_NOCLEAR" val="0"/>
  <p:tag name="KSO_WM_UNIT_VALUE" val="19"/>
  <p:tag name="KSO_WM_UNIT_HIGHLIGHT" val="0"/>
  <p:tag name="KSO_WM_UNIT_COMPATIBLE" val="0"/>
  <p:tag name="KSO_WM_UNIT_DIAGRAM_ISNUMVISUAL" val="0"/>
  <p:tag name="KSO_WM_UNIT_DIAGRAM_ISREFERUNIT" val="0"/>
  <p:tag name="KSO_WM_UNIT_TYPE" val="a"/>
  <p:tag name="KSO_WM_UNIT_INDEX" val="1"/>
  <p:tag name="KSO_WM_UNIT_ID" val="diagram20201485_1*a*1"/>
  <p:tag name="KSO_WM_TEMPLATE_CATEGORY" val="diagram"/>
  <p:tag name="KSO_WM_TEMPLATE_INDEX" val="20201485"/>
  <p:tag name="KSO_WM_UNIT_LAYERLEVEL" val="1"/>
  <p:tag name="KSO_WM_TAG_VERSION" val="1.0"/>
  <p:tag name="KSO_WM_BEAUTIFY_FLAG" val="#wm#"/>
  <p:tag name="KSO_WM_UNIT_PRESET_TEXT" val="励志名言"/>
</p:tagLst>
</file>

<file path=ppt/tags/tag156.xml><?xml version="1.0" encoding="utf-8"?>
<p:tagLst xmlns:p="http://schemas.openxmlformats.org/presentationml/2006/main">
  <p:tag name="KSO_WM_UNIT_ISCONTENTSTITLE" val="0"/>
  <p:tag name="KSO_WM_UNIT_ISNUMDGMTITLE" val="0"/>
  <p:tag name="KSO_WM_UNIT_NOCLEAR" val="0"/>
  <p:tag name="KSO_WM_UNIT_VALUE" val="38"/>
  <p:tag name="KSO_WM_UNIT_HIGHLIGHT" val="0"/>
  <p:tag name="KSO_WM_UNIT_COMPATIBLE" val="0"/>
  <p:tag name="KSO_WM_UNIT_DIAGRAM_ISNUMVISUAL" val="0"/>
  <p:tag name="KSO_WM_UNIT_DIAGRAM_ISREFERUNIT" val="0"/>
  <p:tag name="KSO_WM_UNIT_TYPE" val="b"/>
  <p:tag name="KSO_WM_UNIT_INDEX" val="1"/>
  <p:tag name="KSO_WM_UNIT_ID" val="diagram20201485_1*b*1"/>
  <p:tag name="KSO_WM_TEMPLATE_CATEGORY" val="diagram"/>
  <p:tag name="KSO_WM_TEMPLATE_INDEX" val="20201485"/>
  <p:tag name="KSO_WM_UNIT_LAYERLEVEL" val="1"/>
  <p:tag name="KSO_WM_TAG_VERSION" val="1.0"/>
  <p:tag name="KSO_WM_BEAUTIFY_FLAG" val="#wm#"/>
  <p:tag name="KSO_WM_UNIT_PRESET_TEXT" val="INSPIRATIONAL QUOTES"/>
</p:tagLst>
</file>

<file path=ppt/tags/tag1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201485_1*i*3"/>
  <p:tag name="KSO_WM_TEMPLATE_CATEGORY" val="diagram"/>
  <p:tag name="KSO_WM_TEMPLATE_INDEX" val="20201485"/>
  <p:tag name="KSO_WM_UNIT_LAYERLEVEL" val="1"/>
  <p:tag name="KSO_WM_TAG_VERSION" val="1.0"/>
  <p:tag name="KSO_WM_BEAUTIFY_FLAG" val="#wm#"/>
</p:tagLst>
</file>

<file path=ppt/tags/tag1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diagram20201485_1*i*4"/>
  <p:tag name="KSO_WM_TEMPLATE_CATEGORY" val="diagram"/>
  <p:tag name="KSO_WM_TEMPLATE_INDEX" val="20201485"/>
  <p:tag name="KSO_WM_UNIT_LAYERLEVEL" val="1"/>
  <p:tag name="KSO_WM_TAG_VERSION" val="1.0"/>
  <p:tag name="KSO_WM_BEAUTIFY_FLAG" val="#wm#"/>
</p:tagLst>
</file>

<file path=ppt/tags/tag159.xml><?xml version="1.0" encoding="utf-8"?>
<p:tagLst xmlns:p="http://schemas.openxmlformats.org/presentationml/2006/main">
  <p:tag name="KSO_WM_BEAUTIFY_FLAG" val="#wm#"/>
  <p:tag name="KSO_WM_TEMPLATE_CATEGORY" val="diagram"/>
  <p:tag name="KSO_WM_TEMPLATE_INDEX" val="20201485"/>
  <p:tag name="KSO_WM_SLIDE_ID" val="diagram20201485_1"/>
  <p:tag name="KSO_WM_TEMPLATE_SUBCATEGORY" val="0"/>
  <p:tag name="KSO_WM_TEMPLATE_MASTER_TYPE" val="0"/>
  <p:tag name="KSO_WM_TEMPLATE_COLOR_TYPE" val="1"/>
  <p:tag name="KSO_WM_SLIDE_TYPE" val="text"/>
  <p:tag name="KSO_WM_SLIDE_SUBTYPE" val="picTxt"/>
  <p:tag name="KSO_WM_SLIDE_ITEM_CNT" val="0"/>
  <p:tag name="KSO_WM_SLIDE_INDEX" val="1"/>
  <p:tag name="KSO_WM_SLIDE_SIZE" val="413.659*150.66"/>
  <p:tag name="KSO_WM_SLIDE_POSITION" val="520.293*221.498"/>
  <p:tag name="KSO_WM_TAG_VERSION" val="1.0"/>
  <p:tag name="KSO_WM_SLIDE_LAYOUT" val="a_b_d_h"/>
  <p:tag name="KSO_WM_SLIDE_LAYOUT_CNT" val="1_1_1_1"/>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60.xml><?xml version="1.0" encoding="utf-8"?>
<p:tagLst xmlns:p="http://schemas.openxmlformats.org/presentationml/2006/main">
  <p:tag name="KSO_WM_UNIT_VALUE" val="1337*1152"/>
  <p:tag name="KSO_WM_UNIT_HIGHLIGHT" val="0"/>
  <p:tag name="KSO_WM_UNIT_COMPATIBLE" val="0"/>
  <p:tag name="KSO_WM_UNIT_DIAGRAM_ISNUMVISUAL" val="0"/>
  <p:tag name="KSO_WM_UNIT_DIAGRAM_ISREFERUNIT" val="0"/>
  <p:tag name="KSO_WM_UNIT_TYPE" val="d"/>
  <p:tag name="KSO_WM_UNIT_INDEX" val="1"/>
  <p:tag name="KSO_WM_UNIT_ID" val="diagram20201485_1*d*1"/>
  <p:tag name="KSO_WM_TEMPLATE_CATEGORY" val="diagram"/>
  <p:tag name="KSO_WM_TEMPLATE_INDEX" val="20201485"/>
  <p:tag name="KSO_WM_UNIT_LAYERLEVEL" val="1"/>
  <p:tag name="KSO_WM_TAG_VERSION" val="1.0"/>
  <p:tag name="KSO_WM_BEAUTIFY_FLAG" val="#wm#"/>
</p:tagLst>
</file>

<file path=ppt/tags/tag1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01485_1*i*1"/>
  <p:tag name="KSO_WM_TEMPLATE_CATEGORY" val="diagram"/>
  <p:tag name="KSO_WM_TEMPLATE_INDEX" val="20201485"/>
  <p:tag name="KSO_WM_UNIT_LAYERLEVEL" val="1"/>
  <p:tag name="KSO_WM_TAG_VERSION" val="1.0"/>
  <p:tag name="KSO_WM_BEAUTIFY_FLAG" val="#wm#"/>
</p:tagLst>
</file>

<file path=ppt/tags/tag1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201485_1*i*2"/>
  <p:tag name="KSO_WM_TEMPLATE_CATEGORY" val="diagram"/>
  <p:tag name="KSO_WM_TEMPLATE_INDEX" val="20201485"/>
  <p:tag name="KSO_WM_UNIT_LAYERLEVEL" val="1"/>
  <p:tag name="KSO_WM_TAG_VERSION" val="1.0"/>
  <p:tag name="KSO_WM_BEAUTIFY_FLAG" val="#wm#"/>
</p:tagLst>
</file>

<file path=ppt/tags/tag163.xml><?xml version="1.0" encoding="utf-8"?>
<p:tagLst xmlns:p="http://schemas.openxmlformats.org/presentationml/2006/main">
  <p:tag name="KSO_WM_UNIT_SUBTYPE" val="a"/>
  <p:tag name="KSO_WM_UNIT_NOCLEAR" val="0"/>
  <p:tag name="KSO_WM_UNIT_VALUE" val="112"/>
  <p:tag name="KSO_WM_UNIT_HIGHLIGHT" val="0"/>
  <p:tag name="KSO_WM_UNIT_COMPATIBLE" val="0"/>
  <p:tag name="KSO_WM_UNIT_DIAGRAM_ISNUMVISUAL" val="0"/>
  <p:tag name="KSO_WM_UNIT_DIAGRAM_ISREFERUNIT" val="0"/>
  <p:tag name="KSO_WM_UNIT_TYPE" val="h_f"/>
  <p:tag name="KSO_WM_UNIT_INDEX" val="1_1"/>
  <p:tag name="KSO_WM_UNIT_ID" val="diagram20201485_1*h_f*1_1"/>
  <p:tag name="KSO_WM_TEMPLATE_CATEGORY" val="diagram"/>
  <p:tag name="KSO_WM_TEMPLATE_INDEX" val="20201485"/>
  <p:tag name="KSO_WM_UNIT_LAYERLEVEL" val="1_1"/>
  <p:tag name="KSO_WM_TAG_VERSION" val="1.0"/>
  <p:tag name="KSO_WM_BEAUTIFY_FLAG" val="#wm#"/>
  <p:tag name="KSO_WM_UNIT_PRESET_TEXT" val="企业家只有两只眼睛不行，必须要有笫三只眼睛。要用一只眼睛盯住内部管理，最大限度地调动员工积极性；另一只眼睛盯住市场变化，策划创新行为；第三只眼睛用来盯住国家宏观调控政策，以便抓住机遇，超前发展"/>
</p:tagLst>
</file>

<file path=ppt/tags/tag164.xml><?xml version="1.0" encoding="utf-8"?>
<p:tagLst xmlns:p="http://schemas.openxmlformats.org/presentationml/2006/main">
  <p:tag name="KSO_WM_UNIT_ISCONTENTSTITLE" val="0"/>
  <p:tag name="KSO_WM_UNIT_ISNUMDGMTITLE" val="0"/>
  <p:tag name="KSO_WM_UNIT_NOCLEAR" val="0"/>
  <p:tag name="KSO_WM_UNIT_VALUE" val="19"/>
  <p:tag name="KSO_WM_UNIT_HIGHLIGHT" val="0"/>
  <p:tag name="KSO_WM_UNIT_COMPATIBLE" val="0"/>
  <p:tag name="KSO_WM_UNIT_DIAGRAM_ISNUMVISUAL" val="0"/>
  <p:tag name="KSO_WM_UNIT_DIAGRAM_ISREFERUNIT" val="0"/>
  <p:tag name="KSO_WM_UNIT_TYPE" val="a"/>
  <p:tag name="KSO_WM_UNIT_INDEX" val="1"/>
  <p:tag name="KSO_WM_UNIT_ID" val="diagram20201485_1*a*1"/>
  <p:tag name="KSO_WM_TEMPLATE_CATEGORY" val="diagram"/>
  <p:tag name="KSO_WM_TEMPLATE_INDEX" val="20201485"/>
  <p:tag name="KSO_WM_UNIT_LAYERLEVEL" val="1"/>
  <p:tag name="KSO_WM_TAG_VERSION" val="1.0"/>
  <p:tag name="KSO_WM_BEAUTIFY_FLAG" val="#wm#"/>
  <p:tag name="KSO_WM_UNIT_PRESET_TEXT" val="励志名言"/>
</p:tagLst>
</file>

<file path=ppt/tags/tag165.xml><?xml version="1.0" encoding="utf-8"?>
<p:tagLst xmlns:p="http://schemas.openxmlformats.org/presentationml/2006/main">
  <p:tag name="KSO_WM_UNIT_ISCONTENTSTITLE" val="0"/>
  <p:tag name="KSO_WM_UNIT_ISNUMDGMTITLE" val="0"/>
  <p:tag name="KSO_WM_UNIT_NOCLEAR" val="0"/>
  <p:tag name="KSO_WM_UNIT_VALUE" val="38"/>
  <p:tag name="KSO_WM_UNIT_HIGHLIGHT" val="0"/>
  <p:tag name="KSO_WM_UNIT_COMPATIBLE" val="0"/>
  <p:tag name="KSO_WM_UNIT_DIAGRAM_ISNUMVISUAL" val="0"/>
  <p:tag name="KSO_WM_UNIT_DIAGRAM_ISREFERUNIT" val="0"/>
  <p:tag name="KSO_WM_UNIT_TYPE" val="b"/>
  <p:tag name="KSO_WM_UNIT_INDEX" val="1"/>
  <p:tag name="KSO_WM_UNIT_ID" val="diagram20201485_1*b*1"/>
  <p:tag name="KSO_WM_TEMPLATE_CATEGORY" val="diagram"/>
  <p:tag name="KSO_WM_TEMPLATE_INDEX" val="20201485"/>
  <p:tag name="KSO_WM_UNIT_LAYERLEVEL" val="1"/>
  <p:tag name="KSO_WM_TAG_VERSION" val="1.0"/>
  <p:tag name="KSO_WM_BEAUTIFY_FLAG" val="#wm#"/>
  <p:tag name="KSO_WM_UNIT_PRESET_TEXT" val="INSPIRATIONAL QUOTES"/>
</p:tagLst>
</file>

<file path=ppt/tags/tag1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201485_1*i*3"/>
  <p:tag name="KSO_WM_TEMPLATE_CATEGORY" val="diagram"/>
  <p:tag name="KSO_WM_TEMPLATE_INDEX" val="20201485"/>
  <p:tag name="KSO_WM_UNIT_LAYERLEVEL" val="1"/>
  <p:tag name="KSO_WM_TAG_VERSION" val="1.0"/>
  <p:tag name="KSO_WM_BEAUTIFY_FLAG" val="#wm#"/>
</p:tagLst>
</file>

<file path=ppt/tags/tag1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diagram20201485_1*i*4"/>
  <p:tag name="KSO_WM_TEMPLATE_CATEGORY" val="diagram"/>
  <p:tag name="KSO_WM_TEMPLATE_INDEX" val="20201485"/>
  <p:tag name="KSO_WM_UNIT_LAYERLEVEL" val="1"/>
  <p:tag name="KSO_WM_TAG_VERSION" val="1.0"/>
  <p:tag name="KSO_WM_BEAUTIFY_FLAG" val="#wm#"/>
</p:tagLst>
</file>

<file path=ppt/tags/tag168.xml><?xml version="1.0" encoding="utf-8"?>
<p:tagLst xmlns:p="http://schemas.openxmlformats.org/presentationml/2006/main">
  <p:tag name="KSO_WM_BEAUTIFY_FLAG" val="#wm#"/>
  <p:tag name="KSO_WM_TEMPLATE_CATEGORY" val="diagram"/>
  <p:tag name="KSO_WM_TEMPLATE_INDEX" val="20201485"/>
  <p:tag name="KSO_WM_SLIDE_ID" val="diagram20201485_1"/>
  <p:tag name="KSO_WM_TEMPLATE_SUBCATEGORY" val="0"/>
  <p:tag name="KSO_WM_TEMPLATE_MASTER_TYPE" val="0"/>
  <p:tag name="KSO_WM_TEMPLATE_COLOR_TYPE" val="1"/>
  <p:tag name="KSO_WM_SLIDE_TYPE" val="text"/>
  <p:tag name="KSO_WM_SLIDE_SUBTYPE" val="picTxt"/>
  <p:tag name="KSO_WM_SLIDE_ITEM_CNT" val="0"/>
  <p:tag name="KSO_WM_SLIDE_INDEX" val="1"/>
  <p:tag name="KSO_WM_SLIDE_SIZE" val="413.659*150.66"/>
  <p:tag name="KSO_WM_SLIDE_POSITION" val="520.293*221.498"/>
  <p:tag name="KSO_WM_TAG_VERSION" val="1.0"/>
  <p:tag name="KSO_WM_SLIDE_LAYOUT" val="a_b_d_h"/>
  <p:tag name="KSO_WM_SLIDE_LAYOUT_CNT" val="1_1_1_1"/>
</p:tagLst>
</file>

<file path=ppt/tags/tag169.xml><?xml version="1.0" encoding="utf-8"?>
<p:tagLst xmlns:p="http://schemas.openxmlformats.org/presentationml/2006/main">
  <p:tag name="KSO_WM_TEMPLATE_SUBCATEGORY" val="0"/>
  <p:tag name="KSO_WM_SLIDE_TYPE" val="contents"/>
  <p:tag name="KSO_WM_SLIDE_SUBTYPE" val="diag"/>
  <p:tag name="KSO_WM_SLIDE_ITEM_CNT" val="3"/>
  <p:tag name="KSO_WM_SLIDE_INDEX" val="3"/>
  <p:tag name="KSO_WM_DIAGRAM_GROUP_CODE" val="l1-1"/>
  <p:tag name="KSO_WM_SLIDE_DIAGTYPE" val="l"/>
  <p:tag name="KSO_WM_TAG_VERSION" val="1.0"/>
  <p:tag name="KSO_WM_BEAUTIFY_FLAG" val="#wm#"/>
  <p:tag name="KSO_WM_SLIDE_LAYOUT" val="a_l"/>
  <p:tag name="KSO_WM_SLIDE_LAYOUT_CNT" val="1_1"/>
  <p:tag name="KSO_WM_TEMPLATE_MASTER_TYPE" val="1"/>
  <p:tag name="KSO_WM_TEMPLATE_COLOR_TYPE" val="1"/>
  <p:tag name="KSO_WM_TEMPLATE_CATEGORY" val="custom"/>
  <p:tag name="KSO_WM_TEMPLATE_INDEX" val="20204447"/>
  <p:tag name="KSO_WM_SLIDE_ID" val="custom20204447_3"/>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UNIT_ISCONTENTSTITLE" val="0"/>
  <p:tag name="KSO_WM_UNIT_NOCLEAR" val="0"/>
  <p:tag name="KSO_WM_UNIT_VALUE" val="50"/>
  <p:tag name="KSO_WM_UNIT_TYPE" val="b"/>
  <p:tag name="KSO_WM_UNIT_INDEX" val="1"/>
  <p:tag name="KSO_WM_UNIT_PRESET_TEXT" val="单击此处添加副标题内容"/>
  <p:tag name="KSO_WM_TEMPLATE_CATEGORY" val="custom"/>
  <p:tag name="KSO_WM_TEMPLATE_INDEX" val="20204447"/>
  <p:tag name="KSO_WM_UNIT_ID" val="custom20204447_7*b*1"/>
  <p:tag name="KSO_WM_UNIT_ISNUMDGMTITLE" val="0"/>
</p:tagLst>
</file>

<file path=ppt/tags/tag1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UNIT_ISCONTENTSTITLE" val="0"/>
  <p:tag name="KSO_WM_UNIT_NOCLEAR" val="0"/>
  <p:tag name="KSO_WM_UNIT_VALUE" val="50"/>
  <p:tag name="KSO_WM_UNIT_TYPE" val="b"/>
  <p:tag name="KSO_WM_UNIT_INDEX" val="1"/>
  <p:tag name="KSO_WM_UNIT_PRESET_TEXT" val="单击此处添加副标题内容"/>
  <p:tag name="KSO_WM_TEMPLATE_CATEGORY" val="custom"/>
  <p:tag name="KSO_WM_TEMPLATE_INDEX" val="20204447"/>
  <p:tag name="KSO_WM_UNIT_ID" val="custom20204447_7*b*1"/>
  <p:tag name="KSO_WM_UNIT_ISNUMDGMTITLE" val="0"/>
</p:tagLst>
</file>

<file path=ppt/tags/tag172.xml><?xml version="1.0" encoding="utf-8"?>
<p:tagLst xmlns:p="http://schemas.openxmlformats.org/presentationml/2006/main">
  <p:tag name="KSO_WM_BEAUTIFY_FLAG" val="#wm#"/>
  <p:tag name="KSO_WM_TEMPLATE_CATEGORY" val="diagram"/>
  <p:tag name="KSO_WM_TEMPLATE_INDEX" val="20165018"/>
  <p:tag name="KSO_WM_SLIDE_ID" val="diagram20165018_1"/>
  <p:tag name="KSO_WM_TEMPLATE_SUBCATEGORY" val="0"/>
  <p:tag name="KSO_WM_TEMPLATE_MASTER_TYPE" val="0"/>
  <p:tag name="KSO_WM_TEMPLATE_COLOR_TYPE" val="1"/>
  <p:tag name="KSO_WM_SLIDE_TYPE" val="text"/>
  <p:tag name="KSO_WM_SLIDE_SUBTYPE" val="diag"/>
  <p:tag name="KSO_WM_SLIDE_ITEM_CNT" val="4"/>
  <p:tag name="KSO_WM_SLIDE_INDEX" val="1"/>
  <p:tag name="KSO_WM_SLIDE_SIZE" val="731.535*341.856"/>
  <p:tag name="KSO_WM_SLIDE_POSITION" val="114.693*125.374"/>
  <p:tag name="KSO_WM_DIAGRAM_GROUP_CODE" val="l1-1"/>
  <p:tag name="KSO_WM_SLIDE_DIAGTYPE" val="l"/>
  <p:tag name="KSO_WM_TAG_VERSION" val="1.0"/>
  <p:tag name="KSO_WM_SLIDE_LAYOUT" val="l"/>
  <p:tag name="KSO_WM_SLIDE_LAYOUT_CNT" val="1"/>
</p:tagLst>
</file>

<file path=ppt/tags/tag173.xml><?xml version="1.0" encoding="utf-8"?>
<p:tagLst xmlns:p="http://schemas.openxmlformats.org/presentationml/2006/main">
  <p:tag name="KSO_WM_UNIT_TABLE_BEAUTIFY" val="smartTable{ee6c1c3a-957d-4868-ab6f-d85f8c795172}"/>
</p:tagLst>
</file>

<file path=ppt/tags/tag174.xml><?xml version="1.0" encoding="utf-8"?>
<p:tagLst xmlns:p="http://schemas.openxmlformats.org/presentationml/2006/main">
  <p:tag name="KSO_WM_UNIT_PLACING_PICTURE_USER_VIEWPORT" val="{&quot;height&quot;:7730,&quot;width&quot;:4970}"/>
</p:tagLst>
</file>

<file path=ppt/tags/tag1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UNIT_ISCONTENTSTITLE" val="0"/>
  <p:tag name="KSO_WM_UNIT_NOCLEAR" val="0"/>
  <p:tag name="KSO_WM_UNIT_VALUE" val="9"/>
  <p:tag name="KSO_WM_UNIT_TYPE" val="a"/>
  <p:tag name="KSO_WM_UNIT_INDEX" val="1"/>
  <p:tag name="KSO_WM_UNIT_PRESET_TEXT" val="单击此处添加标题"/>
  <p:tag name="KSO_WM_TEMPLATE_CATEGORY" val="custom"/>
  <p:tag name="KSO_WM_TEMPLATE_INDEX" val="20204447"/>
  <p:tag name="KSO_WM_UNIT_ID" val="custom20204447_7*a*1"/>
  <p:tag name="KSO_WM_UNIT_ISNUMDGMTITLE" val="0"/>
</p:tagLst>
</file>

<file path=ppt/tags/tag176.xml><?xml version="1.0" encoding="utf-8"?>
<p:tagLst xmlns:p="http://schemas.openxmlformats.org/presentationml/2006/main">
  <p:tag name="KSO_WM_TEMPLATE_SUBCATEGORY" val="0"/>
  <p:tag name="KSO_WM_SLIDE_ITEM_CNT" val="0"/>
  <p:tag name="KSO_WM_SLIDE_INDEX" val="7"/>
  <p:tag name="KSO_WM_TAG_VERSION" val="1.0"/>
  <p:tag name="KSO_WM_BEAUTIFY_FLAG" val="#wm#"/>
  <p:tag name="KSO_WM_SLIDE_LAYOUT" val="a_b_e"/>
  <p:tag name="KSO_WM_SLIDE_LAYOUT_CNT" val="1_1_1"/>
  <p:tag name="KSO_WM_SLIDE_TYPE" val="sectionTitle"/>
  <p:tag name="KSO_WM_SLIDE_SUBTYPE" val="pureTxt"/>
  <p:tag name="KSO_WM_TEMPLATE_MASTER_TYPE" val="1"/>
  <p:tag name="KSO_WM_TEMPLATE_COLOR_TYPE" val="1"/>
  <p:tag name="KSO_WM_TEMPLATE_CATEGORY" val="custom"/>
  <p:tag name="KSO_WM_TEMPLATE_INDEX" val="20204447"/>
  <p:tag name="KSO_WM_SLIDE_ID" val="custom20204447_7"/>
</p:tagLst>
</file>

<file path=ppt/tags/tag1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200479_1*i*3"/>
  <p:tag name="KSO_WM_TEMPLATE_CATEGORY" val="diagram"/>
  <p:tag name="KSO_WM_TEMPLATE_INDEX" val="20200479"/>
  <p:tag name="KSO_WM_UNIT_LAYERLEVEL" val="1"/>
  <p:tag name="KSO_WM_TAG_VERSION" val="1.0"/>
  <p:tag name="KSO_WM_BEAUTIFY_FLAG" val="#wm#"/>
</p:tagLst>
</file>

<file path=ppt/tags/tag1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diagram20200479_1*i*4"/>
  <p:tag name="KSO_WM_TEMPLATE_CATEGORY" val="diagram"/>
  <p:tag name="KSO_WM_TEMPLATE_INDEX" val="20200479"/>
  <p:tag name="KSO_WM_UNIT_LAYERLEVEL" val="1"/>
  <p:tag name="KSO_WM_TAG_VERSION" val="1.0"/>
  <p:tag name="KSO_WM_BEAUTIFY_FLAG" val="#wm#"/>
</p:tagLst>
</file>

<file path=ppt/tags/tag1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00479_1*i*1"/>
  <p:tag name="KSO_WM_TEMPLATE_CATEGORY" val="diagram"/>
  <p:tag name="KSO_WM_TEMPLATE_INDEX" val="20200479"/>
  <p:tag name="KSO_WM_UNIT_LAYERLEVEL" val="1"/>
  <p:tag name="KSO_WM_TAG_VERSION" val="1.0"/>
  <p:tag name="KSO_WM_BEAUTIFY_FLAG" val="#wm#"/>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200479_1*i*2"/>
  <p:tag name="KSO_WM_TEMPLATE_CATEGORY" val="diagram"/>
  <p:tag name="KSO_WM_TEMPLATE_INDEX" val="20200479"/>
  <p:tag name="KSO_WM_UNIT_LAYERLEVEL" val="1"/>
  <p:tag name="KSO_WM_TAG_VERSION" val="1.0"/>
  <p:tag name="KSO_WM_BEAUTIFY_FLAG" val="#wm#"/>
</p:tagLst>
</file>

<file path=ppt/tags/tag181.xml><?xml version="1.0" encoding="utf-8"?>
<p:tagLst xmlns:p="http://schemas.openxmlformats.org/presentationml/2006/main">
  <p:tag name="KSO_WM_SLIDE_ID" val="diagram20200479_1"/>
  <p:tag name="KSO_WM_TEMPLATE_SUBCATEGORY" val="0"/>
  <p:tag name="KSO_WM_TEMPLATE_MASTER_TYPE" val="0"/>
  <p:tag name="KSO_WM_TEMPLATE_COLOR_TYPE" val="1"/>
  <p:tag name="KSO_WM_SLIDE_TYPE" val="text"/>
  <p:tag name="KSO_WM_SLIDE_SUBTYPE" val="pureTxt"/>
  <p:tag name="KSO_WM_SLIDE_ITEM_CNT" val="0"/>
  <p:tag name="KSO_WM_SLIDE_INDEX" val="1"/>
  <p:tag name="KSO_WM_SLIDE_SIZE" val="960*539"/>
  <p:tag name="KSO_WM_SLIDE_POSITION" val="0*0"/>
  <p:tag name="KSO_WM_TAG_VERSION" val="1.0"/>
  <p:tag name="KSO_WM_BEAUTIFY_FLAG" val="#wm#"/>
  <p:tag name="KSO_WM_TEMPLATE_CATEGORY" val="diagram"/>
  <p:tag name="KSO_WM_TEMPLATE_INDEX" val="20200479"/>
  <p:tag name="KSO_WM_SLIDE_LAYOUT" val="a_f"/>
  <p:tag name="KSO_WM_SLIDE_LAYOUT_CNT" val="1_1"/>
</p:tagLst>
</file>

<file path=ppt/tags/tag1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UNIT_ISCONTENTSTITLE" val="0"/>
  <p:tag name="KSO_WM_UNIT_NOCLEAR" val="0"/>
  <p:tag name="KSO_WM_UNIT_VALUE" val="9"/>
  <p:tag name="KSO_WM_UNIT_TYPE" val="a"/>
  <p:tag name="KSO_WM_UNIT_INDEX" val="1"/>
  <p:tag name="KSO_WM_UNIT_PRESET_TEXT" val="单击此处添加标题"/>
  <p:tag name="KSO_WM_TEMPLATE_CATEGORY" val="custom"/>
  <p:tag name="KSO_WM_TEMPLATE_INDEX" val="20204447"/>
  <p:tag name="KSO_WM_UNIT_ID" val="custom20204447_7*a*1"/>
  <p:tag name="KSO_WM_UNIT_ISNUMDGMTITLE" val="0"/>
</p:tagLst>
</file>

<file path=ppt/tags/tag183.xml><?xml version="1.0" encoding="utf-8"?>
<p:tagLst xmlns:p="http://schemas.openxmlformats.org/presentationml/2006/main">
  <p:tag name="KSO_WM_TEMPLATE_SUBCATEGORY" val="0"/>
  <p:tag name="KSO_WM_SLIDE_ITEM_CNT" val="0"/>
  <p:tag name="KSO_WM_SLIDE_INDEX" val="7"/>
  <p:tag name="KSO_WM_TAG_VERSION" val="1.0"/>
  <p:tag name="KSO_WM_BEAUTIFY_FLAG" val="#wm#"/>
  <p:tag name="KSO_WM_SLIDE_LAYOUT" val="a_b_e"/>
  <p:tag name="KSO_WM_SLIDE_LAYOUT_CNT" val="1_1_1"/>
  <p:tag name="KSO_WM_SLIDE_TYPE" val="sectionTitle"/>
  <p:tag name="KSO_WM_SLIDE_SUBTYPE" val="pureTxt"/>
  <p:tag name="KSO_WM_TEMPLATE_MASTER_TYPE" val="1"/>
  <p:tag name="KSO_WM_TEMPLATE_COLOR_TYPE" val="1"/>
  <p:tag name="KSO_WM_TEMPLATE_CATEGORY" val="custom"/>
  <p:tag name="KSO_WM_TEMPLATE_INDEX" val="20204447"/>
  <p:tag name="KSO_WM_SLIDE_ID" val="custom20204447_7"/>
</p:tagLst>
</file>

<file path=ppt/tags/tag184.xml><?xml version="1.0" encoding="utf-8"?>
<p:tagLst xmlns:p="http://schemas.openxmlformats.org/presentationml/2006/main">
  <p:tag name="KSO_WM_UNIT_TYPE" val="i"/>
  <p:tag name="KSO_WM_UNIT_SUBTYPE" val="h"/>
  <p:tag name="KSO_WM_SLIDE_BACKGROUND_TYPE" val="frame"/>
  <p:tag name="KSO_WM_SLIDE_BK_DARK_LIGHT" val="2"/>
  <p:tag name="KSO_WM_UNIT_HIGHLIGHT" val="0"/>
  <p:tag name="KSO_WM_UNIT_COMPATIBLE" val="0"/>
  <p:tag name="KSO_WM_UNIT_DIAGRAM_ISNUMVISUAL" val="0"/>
  <p:tag name="KSO_WM_UNIT_DIAGRAM_ISREFERUNIT" val="0"/>
  <p:tag name="KSO_WM_UNIT_INDEX" val="1"/>
  <p:tag name="KSO_WM_UNIT_ID" val="_13*i*1"/>
  <p:tag name="KSO_WM_UNIT_BK_DARK_LIGHT" val="2"/>
  <p:tag name="KSO_WM_UNIT_LAYERLEVEL" val="1"/>
  <p:tag name="KSO_WM_TAG_VERSION" val="1.0"/>
  <p:tag name="KSO_WM_BEAUTIFY_FLAG" val="#wm#"/>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Lst>
</file>

<file path=ppt/tags/tag185.xml><?xml version="1.0" encoding="utf-8"?>
<p:tagLst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UNIT_TYPE" val="i"/>
</p:tagLst>
</file>

<file path=ppt/tags/tag186.xml><?xml version="1.0" encoding="utf-8"?>
<p:tagLst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UNIT_TYPE" val="i"/>
</p:tagLst>
</file>

<file path=ppt/tags/tag187.xml><?xml version="1.0" encoding="utf-8"?>
<p:tagLst xmlns:p="http://schemas.openxmlformats.org/presentationml/2006/main">
  <p:tag name="KSO_WM_SLIDE_ID" val="diagram20200419_1"/>
  <p:tag name="KSO_WM_TEMPLATE_SUBCATEGORY" val="0"/>
  <p:tag name="KSO_WM_SLIDE_TYPE" val="text"/>
  <p:tag name="KSO_WM_SLIDE_SUBTYPE" val="picTxt"/>
  <p:tag name="KSO_WM_SLIDE_ITEM_CNT" val="0"/>
  <p:tag name="KSO_WM_SLIDE_INDEX" val="1"/>
  <p:tag name="KSO_WM_UNIT_SHOW_EDIT_AREA_INDICATION" val="1"/>
  <p:tag name="KSO_WM_SLIDE_SIZE" val="859*444"/>
  <p:tag name="KSO_WM_SLIDE_POSITION" val="52*47"/>
  <p:tag name="KSO_WM_TAG_VERSION" val="1.0"/>
  <p:tag name="KSO_WM_BEAUTIFY_FLAG" val="#wm#"/>
  <p:tag name="KSO_WM_TEMPLATE_CATEGORY" val="diagram"/>
  <p:tag name="KSO_WM_TEMPLATE_INDEX" val="20200419"/>
  <p:tag name="KSO_WM_SLIDE_LAYOUT" val="a_d_f"/>
  <p:tag name="KSO_WM_SLIDE_LAYOUT_CNT" val="1_1_1"/>
  <p:tag name="KSO_WM_SLIDE_LAYOUT_INFO" val="{&quot;direction&quot;:1,&quot;horizontalAlign&quot;:-1,&quot;verticalAlign&quot;:-1,&quot;type&quot;:1,&quot;diagramDirection&quot;:0,&quot;canSetOverLayout&quot;:0,&quot;isOverLayout&quot;:0,&quot;normalSize&quot;:{&quot;size1&quot;:54.4},&quot;minSize&quot;:{&quot;size1&quot;:47.7},&quot;maxSize&quot;:{&quot;size1&quot;:61.2},&quot;backgroundInfo&quot;:[{&quot;type&quot;:&quot;general&quot;,&quot;left&quot;:0.0,&quot;top&quot;:0.0,&quot;right&quot;:0.0,&quot;bottom&quot;:0.0},{&quot;type&quot;:&quot;frame&quot;,&quot;left&quot;:0.0,&quot;top&quot;:0.0,&quot;right&quot;:0.0,&quot;bottom&quot;:0.0}],&quot;subLayout&quot;:[{&quot;direction&quot;:0,&quot;horizontalAlign&quot;:2,&quot;verticalAlign&quot;:1,&quot;type&quot;:0,&quot;diagramDirection&quot;:1,&quot;canSetOverLayout&quot;:0,&quot;isOverLayout&quot;:0,&quot;margin&quot;:{&quot;left&quot;:1.846,&quot;top&quot;:1.69,&quot;right&quot;:2.583,&quot;bottom&quot;:1.69}},{&quot;direction&quot;:0,&quot;horizontalAlign&quot;:0,&quot;verticalAlign&quot;:1,&quot;type&quot;:1,&quot;diagramDirection&quot;:0,&quot;canSetOverLayout&quot;:1,&quot;isOverLayout&quot;:0,&quot;margin&quot;:{&quot;left&quot;:0.026,&quot;top&quot;:1.69,&quot;right&quot;:1.707,&quot;bottom&quot;:1.69},&quot;marginOverLayout&quot;:{&quot;left&quot;:0.026,&quot;top&quot;:0.0,&quot;right&quot;:0.0,&quot;bottom&quot;:0.0}}]}"/>
  <p:tag name="KSO_WM_SLIDE_CAN_ADD_NAVIGATION" val="1"/>
  <p:tag name="KSO_WM_SLIDE_BACKGROUND" val="[&quot;general&quot;,&quot;frame&quot;]"/>
  <p:tag name="KSO_WM_SLIDE_RATIO" val="1.777778"/>
  <p:tag name="KSO_WM_SLIDE_BK_DARK_LIGHT" val="2"/>
  <p:tag name="KSO_WM_SLIDE_BACKGROUND_TYPE" val="frame"/>
</p:tagLst>
</file>

<file path=ppt/tags/tag188.xml><?xml version="1.0" encoding="utf-8"?>
<p:tagLst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UNIT_TYPE" val="i"/>
</p:tagLst>
</file>

<file path=ppt/tags/tag189.xml><?xml version="1.0" encoding="utf-8"?>
<p:tagLst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UNIT_TYPE" val="i"/>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90.xml><?xml version="1.0" encoding="utf-8"?>
<p:tagLst xmlns:p="http://schemas.openxmlformats.org/presentationml/2006/main">
  <p:tag name="KSO_WM_UNIT_TABLE_BEAUTIFY" val="smartTable{652af8da-b005-46e5-9fd3-2183836ecacd}"/>
</p:tagLst>
</file>

<file path=ppt/tags/tag191.xml><?xml version="1.0" encoding="utf-8"?>
<p:tagLst xmlns:p="http://schemas.openxmlformats.org/presentationml/2006/main">
  <p:tag name="KSO_WM_SLIDE_ID" val="diagram20200864_1"/>
  <p:tag name="KSO_WM_TEMPLATE_SUBCATEGORY" val="11"/>
  <p:tag name="KSO_WM_SLIDE_TYPE" val="text"/>
  <p:tag name="KSO_WM_SLIDE_SUBTYPE" val="pureTxt"/>
  <p:tag name="KSO_WM_SLIDE_ITEM_CNT" val="0"/>
  <p:tag name="KSO_WM_SLIDE_INDEX" val="1"/>
  <p:tag name="KSO_WM_UNIT_SHOW_EDIT_AREA_INDICATION" val="1"/>
  <p:tag name="KSO_WM_SLIDE_SIZE" val="864*454"/>
  <p:tag name="KSO_WM_SLIDE_POSITION" val="47*37"/>
  <p:tag name="KSO_WM_TAG_VERSION" val="1.0"/>
  <p:tag name="KSO_WM_BEAUTIFY_FLAG" val="#wm#"/>
  <p:tag name="KSO_WM_TEMPLATE_CATEGORY" val="diagram"/>
  <p:tag name="KSO_WM_TEMPLATE_INDEX" val="20200864"/>
  <p:tag name="KSO_WM_SLIDE_LAYOUT" val="a_f"/>
  <p:tag name="KSO_WM_SLIDE_LAYOUT_CNT" val="1_1"/>
  <p:tag name="KSO_WM_SLIDE_LAYOUT_INFO" val="{&quot;direction&quot;:0,&quot;horizontalAlign&quot;:-1,&quot;verticalAlign&quot;:-1,&quot;type&quot;:0,&quot;diagramDirection&quot;:0,&quot;canSetOverLayout&quot;:0,&quot;isOverLayout&quot;:0,&quot;normalSize&quot;:{&quot;size1&quot;:26.0},&quot;minSize&quot;:{&quot;size1&quot;:26.0},&quot;maxSize&quot;:{&quot;size1&quot;:26.0},&quot;edge&quot;:{&quot;left&quot;:true,&quot;top&quot;:true,&quot;right&quot;:true,&quot;bottom&quot;:true},&quot;backgroundInfo&quot;:[{&quot;type&quot;:&quot;general&quot;,&quot;left&quot;:0.0,&quot;top&quot;:0.0,&quot;right&quot;:0.0,&quot;bottom&quot;:0.0},{&quot;type&quot;:&quot;frame&quot;,&quot;left&quot;:0.0,&quot;top&quot;:0.0,&quot;right&quot;:0.0,&quot;bottom&quot;:0.0}],&quot;subLayout&quot;:[{&quot;direction&quot;:0,&quot;horizontalAlign&quot;:0,&quot;verticalAlign&quot;:1,&quot;type&quot;:0,&quot;diagramDirection&quot;:0,&quot;canSetOverLayout&quot;:0,&quot;isOverLayout&quot;:0,&quot;margin&quot;:{&quot;left&quot;:1.69,&quot;top&quot;:1.319,&quot;right&quot;:1.69,&quot;bottom&quot;:0.163},&quot;edge&quot;:{&quot;left&quot;:true,&quot;top&quot;:true,&quot;right&quot;:true,&quot;bottom&quot;:false}},{&quot;direction&quot;:0,&quot;horizontalAlign&quot;:0,&quot;verticalAlign&quot;:1,&quot;type&quot;:0,&quot;diagramDirection&quot;:0,&quot;canSetOverLayout&quot;:0,&quot;isOverLayout&quot;:0,&quot;margin&quot;:{&quot;left&quot;:1.69,&quot;top&quot;:0.026,&quot;right&quot;:1.69,&quot;bottom&quot;:1.69},&quot;edge&quot;:{&quot;left&quot;:true,&quot;top&quot;:false,&quot;right&quot;:true,&quot;bottom&quot;:true}}]}"/>
  <p:tag name="KSO_WM_SLIDE_CAN_ADD_NAVIGATION" val="1"/>
  <p:tag name="KSO_WM_SLIDE_BACKGROUND" val="[&quot;general&quot;,&quot;frame&quot;]"/>
  <p:tag name="KSO_WM_SLIDE_RATIO" val="1.777778"/>
  <p:tag name="KSO_WM_TEMPLATE_MASTER_TYPE" val="0"/>
  <p:tag name="KSO_WM_TEMPLATE_COLOR_TYPE" val="1"/>
  <p:tag name="KSO_WM_SLIDE_BK_DARK_LIGHT" val="2"/>
  <p:tag name="KSO_WM_SLIDE_BACKGROUND_TYPE" val="frame"/>
</p:tagLst>
</file>

<file path=ppt/tags/tag192.xml><?xml version="1.0" encoding="utf-8"?>
<p:tagLst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UNIT_TYPE" val="i"/>
</p:tagLst>
</file>

<file path=ppt/tags/tag193.xml><?xml version="1.0" encoding="utf-8"?>
<p:tagLst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UNIT_TYPE" val="i"/>
</p:tagLst>
</file>

<file path=ppt/tags/tag194.xml><?xml version="1.0" encoding="utf-8"?>
<p:tagLst xmlns:p="http://schemas.openxmlformats.org/presentationml/2006/main">
  <p:tag name="KSO_WM_UNIT_TABLE_BEAUTIFY" val="smartTable{652af8da-b005-46e5-9fd3-2183836ecacd}"/>
</p:tagLst>
</file>

<file path=ppt/tags/tag195.xml><?xml version="1.0" encoding="utf-8"?>
<p:tagLst xmlns:p="http://schemas.openxmlformats.org/presentationml/2006/main">
  <p:tag name="KSO_WM_SLIDE_ID" val="diagram20200864_1"/>
  <p:tag name="KSO_WM_TEMPLATE_SUBCATEGORY" val="11"/>
  <p:tag name="KSO_WM_SLIDE_TYPE" val="text"/>
  <p:tag name="KSO_WM_SLIDE_SUBTYPE" val="pureTxt"/>
  <p:tag name="KSO_WM_SLIDE_ITEM_CNT" val="0"/>
  <p:tag name="KSO_WM_SLIDE_INDEX" val="1"/>
  <p:tag name="KSO_WM_UNIT_SHOW_EDIT_AREA_INDICATION" val="1"/>
  <p:tag name="KSO_WM_SLIDE_SIZE" val="864*454"/>
  <p:tag name="KSO_WM_SLIDE_POSITION" val="47*37"/>
  <p:tag name="KSO_WM_TAG_VERSION" val="1.0"/>
  <p:tag name="KSO_WM_BEAUTIFY_FLAG" val="#wm#"/>
  <p:tag name="KSO_WM_TEMPLATE_CATEGORY" val="diagram"/>
  <p:tag name="KSO_WM_TEMPLATE_INDEX" val="20200864"/>
  <p:tag name="KSO_WM_SLIDE_LAYOUT" val="a_f"/>
  <p:tag name="KSO_WM_SLIDE_LAYOUT_CNT" val="1_1"/>
  <p:tag name="KSO_WM_SLIDE_LAYOUT_INFO" val="{&quot;direction&quot;:0,&quot;horizontalAlign&quot;:-1,&quot;verticalAlign&quot;:-1,&quot;type&quot;:0,&quot;diagramDirection&quot;:0,&quot;canSetOverLayout&quot;:0,&quot;isOverLayout&quot;:0,&quot;normalSize&quot;:{&quot;size1&quot;:26.0},&quot;minSize&quot;:{&quot;size1&quot;:26.0},&quot;maxSize&quot;:{&quot;size1&quot;:26.0},&quot;edge&quot;:{&quot;left&quot;:true,&quot;top&quot;:true,&quot;right&quot;:true,&quot;bottom&quot;:true},&quot;backgroundInfo&quot;:[{&quot;type&quot;:&quot;general&quot;,&quot;left&quot;:0.0,&quot;top&quot;:0.0,&quot;right&quot;:0.0,&quot;bottom&quot;:0.0},{&quot;type&quot;:&quot;frame&quot;,&quot;left&quot;:0.0,&quot;top&quot;:0.0,&quot;right&quot;:0.0,&quot;bottom&quot;:0.0}],&quot;subLayout&quot;:[{&quot;direction&quot;:0,&quot;horizontalAlign&quot;:0,&quot;verticalAlign&quot;:1,&quot;type&quot;:0,&quot;diagramDirection&quot;:0,&quot;canSetOverLayout&quot;:0,&quot;isOverLayout&quot;:0,&quot;margin&quot;:{&quot;left&quot;:1.69,&quot;top&quot;:1.319,&quot;right&quot;:1.69,&quot;bottom&quot;:0.163},&quot;edge&quot;:{&quot;left&quot;:true,&quot;top&quot;:true,&quot;right&quot;:true,&quot;bottom&quot;:false}},{&quot;direction&quot;:0,&quot;horizontalAlign&quot;:0,&quot;verticalAlign&quot;:1,&quot;type&quot;:0,&quot;diagramDirection&quot;:0,&quot;canSetOverLayout&quot;:0,&quot;isOverLayout&quot;:0,&quot;margin&quot;:{&quot;left&quot;:1.69,&quot;top&quot;:0.026,&quot;right&quot;:1.69,&quot;bottom&quot;:1.69},&quot;edge&quot;:{&quot;left&quot;:true,&quot;top&quot;:false,&quot;right&quot;:true,&quot;bottom&quot;:true}}]}"/>
  <p:tag name="KSO_WM_SLIDE_CAN_ADD_NAVIGATION" val="1"/>
  <p:tag name="KSO_WM_SLIDE_BACKGROUND" val="[&quot;general&quot;,&quot;frame&quot;]"/>
  <p:tag name="KSO_WM_SLIDE_RATIO" val="1.777778"/>
  <p:tag name="KSO_WM_TEMPLATE_MASTER_TYPE" val="0"/>
  <p:tag name="KSO_WM_TEMPLATE_COLOR_TYPE" val="1"/>
  <p:tag name="KSO_WM_SLIDE_BK_DARK_LIGHT" val="2"/>
  <p:tag name="KSO_WM_SLIDE_BACKGROUND_TYPE" val="frame"/>
</p:tagLst>
</file>

<file path=ppt/tags/tag196.xml><?xml version="1.0" encoding="utf-8"?>
<p:tagLst xmlns:p="http://schemas.openxmlformats.org/presentationml/2006/main">
  <p:tag name="PA" val="v5.1.1"/>
</p:tagLst>
</file>

<file path=ppt/tags/tag197.xml><?xml version="1.0" encoding="utf-8"?>
<p:tagLst xmlns:p="http://schemas.openxmlformats.org/presentationml/2006/main">
  <p:tag name="PA" val="v5.1.1"/>
</p:tagLst>
</file>

<file path=ppt/tags/tag198.xml><?xml version="1.0" encoding="utf-8"?>
<p:tagLst xmlns:p="http://schemas.openxmlformats.org/presentationml/2006/main">
  <p:tag name="PA" val="v5.1.1"/>
</p:tagLst>
</file>

<file path=ppt/tags/tag2.xml><?xml version="1.0" encoding="utf-8"?>
<p:tagLst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UNIT_ID" val="_3**"/>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xml><?xml version="1.0" encoding="utf-8"?>
<p:tagLst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xml><?xml version="1.0" encoding="utf-8"?>
<p:tagLst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UNIT_TYPE" val="y"/>
  <p:tag name="KSO_WM_UNIT_INDEX" val="1"/>
  <p:tag name="KSO_WM_UNIT_ID" val="_1*y*1"/>
  <p:tag name="KSO_WM_SLIDE_BACKGROUND_MASK_FLAG" val="1"/>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xml><?xml version="1.0" encoding="utf-8"?>
<p:tagLst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7.xml><?xml version="1.0" encoding="utf-8"?>
<p:tagLst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7.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78.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8.xml><?xml version="1.0" encoding="utf-8"?>
<p:tagLst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83.xml><?xml version="1.0" encoding="utf-8"?>
<p:tagLst xmlns:p="http://schemas.openxmlformats.org/presentationml/2006/main">
  <p:tag name="KSO_WM_UNIT_TYPE" val="i"/>
  <p:tag name="KSO_WM_UNIT_SUBTYPE" val="h"/>
  <p:tag name="KSO_WM_SLIDE_BACKGROUND_TYPE" val="frame"/>
  <p:tag name="KSO_WM_SLIDE_BK_DARK_LIGHT" val="2"/>
  <p:tag name="KSO_WM_UNIT_HIGHLIGHT" val="0"/>
  <p:tag name="KSO_WM_UNIT_COMPATIBLE" val="0"/>
  <p:tag name="KSO_WM_UNIT_DIAGRAM_ISNUMVISUAL" val="0"/>
  <p:tag name="KSO_WM_UNIT_DIAGRAM_ISREFERUNIT" val="0"/>
  <p:tag name="KSO_WM_UNIT_INDEX" val="1"/>
  <p:tag name="KSO_WM_UNIT_ID" val="_13*i*1"/>
  <p:tag name="KSO_WM_UNIT_BK_DARK_LIGHT" val="2"/>
  <p:tag name="KSO_WM_UNIT_LAYERLEVEL" val="1"/>
  <p:tag name="KSO_WM_TAG_VERSION" val="1.0"/>
  <p:tag name="KSO_WM_BEAUTIFY_FLAG" val="#wm#"/>
</p:tagLst>
</file>

<file path=ppt/tags/tag84.xml><?xml version="1.0" encoding="utf-8"?>
<p:tagLst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85.xml><?xml version="1.0" encoding="utf-8"?>
<p:tagLst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9.xml><?xml version="1.0" encoding="utf-8"?>
<p:tagLst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91.xml><?xml version="1.0" encoding="utf-8"?>
<p:tagLst xmlns:p="http://schemas.openxmlformats.org/presentationml/2006/main">
  <p:tag name="KSO_WM_UNIT_TYPE" val="i"/>
  <p:tag name="KSO_WM_UNIT_SUBTYPE" val="h"/>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NDEX" val="1"/>
  <p:tag name="KSO_WM_UNIT_ID" val="_14*i*1"/>
  <p:tag name="KSO_WM_UNIT_BK_DARK_LIGHT" val="2"/>
  <p:tag name="KSO_WM_UNIT_LAYERLEVEL" val="1"/>
  <p:tag name="KSO_WM_TAG_VERSION" val="1.0"/>
  <p:tag name="KSO_WM_BEAUTIFY_FLAG" val="#wm#"/>
</p:tagLst>
</file>

<file path=ppt/tags/tag92.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99.xml><?xml version="1.0" encoding="utf-8"?>
<p:tagLst xmlns:p="http://schemas.openxmlformats.org/presentationml/2006/main">
  <p:tag name="KSO_WM_UNIT_TYPE" val="i"/>
  <p:tag name="KSO_WM_UNIT_SUBTYPE" val="h"/>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NDEX" val="1"/>
  <p:tag name="KSO_WM_UNIT_ID" val="_15*i*1"/>
  <p:tag name="KSO_WM_UNIT_BK_DARK_LIGHT" val="2"/>
  <p:tag name="KSO_WM_UNIT_LAYERLEVEL" val="1"/>
  <p:tag name="KSO_WM_TAG_VERSION" val="1.0"/>
  <p:tag name="KSO_WM_BEAUTIFY_FLAG" val="#wm#"/>
</p:tagLst>
</file>

<file path=ppt/theme/theme1.xml><?xml version="1.0" encoding="utf-8"?>
<a:theme xmlns:a="http://schemas.openxmlformats.org/drawingml/2006/main" name="Office 主题​​">
  <a:themeElements>
    <a:clrScheme name="自定义 41">
      <a:dk1>
        <a:srgbClr val="000000"/>
      </a:dk1>
      <a:lt1>
        <a:srgbClr val="FFFFFF"/>
      </a:lt1>
      <a:dk2>
        <a:srgbClr val="44546A"/>
      </a:dk2>
      <a:lt2>
        <a:srgbClr val="E7E6E6"/>
      </a:lt2>
      <a:accent1>
        <a:srgbClr val="314457"/>
      </a:accent1>
      <a:accent2>
        <a:srgbClr val="48637F"/>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4447">
      <a:dk1>
        <a:srgbClr val="000000"/>
      </a:dk1>
      <a:lt1>
        <a:srgbClr val="FFFFFF"/>
      </a:lt1>
      <a:dk2>
        <a:srgbClr val="ECEEEF"/>
      </a:dk2>
      <a:lt2>
        <a:srgbClr val="FCFDFD"/>
      </a:lt2>
      <a:accent1>
        <a:srgbClr val="718A98"/>
      </a:accent1>
      <a:accent2>
        <a:srgbClr val="798595"/>
      </a:accent2>
      <a:accent3>
        <a:srgbClr val="818092"/>
      </a:accent3>
      <a:accent4>
        <a:srgbClr val="887B90"/>
      </a:accent4>
      <a:accent5>
        <a:srgbClr val="90768D"/>
      </a:accent5>
      <a:accent6>
        <a:srgbClr val="98718A"/>
      </a:accent6>
      <a:hlink>
        <a:srgbClr val="570371"/>
      </a:hlink>
      <a:folHlink>
        <a:srgbClr val="954F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4402</Words>
  <Application>WPS 演示</Application>
  <PresentationFormat>宽屏</PresentationFormat>
  <Paragraphs>466</Paragraphs>
  <Slides>33</Slides>
  <Notes>6</Notes>
  <HiddenSlides>0</HiddenSlides>
  <MMClips>0</MMClips>
  <ScaleCrop>false</ScaleCrop>
  <HeadingPairs>
    <vt:vector size="6" baseType="variant">
      <vt:variant>
        <vt:lpstr>已用的字体</vt:lpstr>
      </vt:variant>
      <vt:variant>
        <vt:i4>34</vt:i4>
      </vt:variant>
      <vt:variant>
        <vt:lpstr>主题</vt:lpstr>
      </vt:variant>
      <vt:variant>
        <vt:i4>2</vt:i4>
      </vt:variant>
      <vt:variant>
        <vt:lpstr>幻灯片标题</vt:lpstr>
      </vt:variant>
      <vt:variant>
        <vt:i4>33</vt:i4>
      </vt:variant>
    </vt:vector>
  </HeadingPairs>
  <TitlesOfParts>
    <vt:vector size="69" baseType="lpstr">
      <vt:lpstr>Arial</vt:lpstr>
      <vt:lpstr>宋体</vt:lpstr>
      <vt:lpstr>Wingdings</vt:lpstr>
      <vt:lpstr>微软雅黑</vt:lpstr>
      <vt:lpstr>汉仪旗黑-85S</vt:lpstr>
      <vt:lpstr>黑体</vt:lpstr>
      <vt:lpstr>思源黑体</vt:lpstr>
      <vt:lpstr>FZQingKeBenYueSongS-R-GB</vt:lpstr>
      <vt:lpstr>思源黑体 CN Heavy</vt:lpstr>
      <vt:lpstr>微软雅黑 Light</vt:lpstr>
      <vt:lpstr>等线</vt:lpstr>
      <vt:lpstr>Source Han Sans SC</vt:lpstr>
      <vt:lpstr>Yu Gothic UI</vt:lpstr>
      <vt:lpstr>Lato</vt:lpstr>
      <vt:lpstr>Calibri</vt:lpstr>
      <vt:lpstr>Source Han Sans CN</vt:lpstr>
      <vt:lpstr>思源黑体 CN Normal</vt:lpstr>
      <vt:lpstr>Open Sans</vt:lpstr>
      <vt:lpstr>FZHei-B01S</vt:lpstr>
      <vt:lpstr>华文细黑</vt:lpstr>
      <vt:lpstr>Arial Unicode MS</vt:lpstr>
      <vt:lpstr>等线 Light</vt:lpstr>
      <vt:lpstr>新蒂小丸子体</vt:lpstr>
      <vt:lpstr>Source Han Sans HC</vt:lpstr>
      <vt:lpstr>Roboto Black</vt:lpstr>
      <vt:lpstr>Roboto Medium</vt:lpstr>
      <vt:lpstr>Helvetica Neue</vt:lpstr>
      <vt:lpstr>Roboto Light</vt:lpstr>
      <vt:lpstr>Lato Regular</vt:lpstr>
      <vt:lpstr>Source Sans Pro Semibold</vt:lpstr>
      <vt:lpstr>Arial</vt:lpstr>
      <vt:lpstr>思源黑体</vt:lpstr>
      <vt:lpstr>Segoe Print</vt:lpstr>
      <vt:lpstr>Roboto</vt:lpstr>
      <vt:lpstr>Office 主题​​</vt:lpstr>
      <vt:lpstr>1_Office 主题​​</vt:lpstr>
      <vt:lpstr>PowerPoint 演示文稿</vt:lpstr>
      <vt:lpstr>PowerPoint 演示文稿</vt:lpstr>
      <vt:lpstr>1.项目描述</vt:lpstr>
      <vt:lpstr>PowerPoint 演示文稿</vt:lpstr>
      <vt:lpstr>PowerPoint 演示文稿</vt:lpstr>
      <vt:lpstr>PowerPoint 演示文稿</vt:lpstr>
      <vt:lpstr>PowerPoint 演示文稿</vt:lpstr>
      <vt:lpstr>2.项目设计</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4.项目分工</vt:lpstr>
      <vt:lpstr>PowerPoint 演示文稿</vt:lpstr>
      <vt:lpstr>5.项目总结</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Administrater</dc:creator>
  <cp:lastModifiedBy>一念之间</cp:lastModifiedBy>
  <cp:revision>21</cp:revision>
  <dcterms:created xsi:type="dcterms:W3CDTF">2019-09-29T09:08:00Z</dcterms:created>
  <dcterms:modified xsi:type="dcterms:W3CDTF">2020-07-05T03:43:38Z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2052-11.1.0.9828</vt:lpwstr>
  </property>
</Properties>
</file>